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ink/inkAction1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86" r:id="rId4"/>
    <p:sldId id="287" r:id="rId5"/>
    <p:sldId id="289" r:id="rId6"/>
    <p:sldId id="290" r:id="rId7"/>
    <p:sldId id="291" r:id="rId8"/>
    <p:sldId id="292" r:id="rId9"/>
    <p:sldId id="293" r:id="rId10"/>
    <p:sldId id="294" r:id="rId11"/>
    <p:sldId id="296" r:id="rId12"/>
    <p:sldId id="297" r:id="rId13"/>
    <p:sldId id="295" r:id="rId14"/>
    <p:sldId id="298" r:id="rId15"/>
    <p:sldId id="299" r:id="rId16"/>
  </p:sldIdLst>
  <p:sldSz cx="24479250" cy="136794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13" userDrawn="1">
          <p15:clr>
            <a:srgbClr val="A4A3A4"/>
          </p15:clr>
        </p15:guide>
        <p15:guide id="2" pos="789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sualin" initials="V" lastIdx="1" clrIdx="0">
    <p:extLst>
      <p:ext uri="{19B8F6BF-5375-455C-9EA6-DF929625EA0E}">
        <p15:presenceInfo xmlns:p15="http://schemas.microsoft.com/office/powerpoint/2012/main" userId="Visualin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CCA5"/>
    <a:srgbClr val="FF5A2A"/>
    <a:srgbClr val="FFB422"/>
    <a:srgbClr val="2B2B2B"/>
    <a:srgbClr val="008C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68" autoAdjust="0"/>
    <p:restoredTop sz="94291" autoAdjust="0"/>
  </p:normalViewPr>
  <p:slideViewPr>
    <p:cSldViewPr snapToGrid="0" showGuides="1">
      <p:cViewPr varScale="1">
        <p:scale>
          <a:sx n="42" d="100"/>
          <a:sy n="42" d="100"/>
        </p:scale>
        <p:origin x="631" y="41"/>
      </p:cViewPr>
      <p:guideLst>
        <p:guide orient="horz" pos="4213"/>
        <p:guide pos="789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3" d="100"/>
          <a:sy n="53" d="100"/>
        </p:scale>
        <p:origin x="284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7F1B52B-CF4E-4608-A18C-47BB03CE93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4F58AF-085C-4DDB-B222-4BB93339DC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55063C-6628-4929-97EF-FF1A6F635AE1}" type="datetimeFigureOut">
              <a:rPr lang="en-ID" smtClean="0"/>
              <a:t>20/01/2021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866E3C-6FFE-4D82-A60E-7C52BFF344C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487A96-F0E8-4E35-8442-33A48D04099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8AC6E5-4DFA-4762-968E-CB215B19AEC9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196143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5760" units="cm"/>
          <inkml:channel name="Y" type="integer" max="2160" units="cm"/>
          <inkml:channel name="T" type="integer" max="2.14748E9" units="dev"/>
        </inkml:traceFormat>
        <inkml:channelProperties>
          <inkml:channelProperty channel="X" name="resolution" value="167.44186" units="1/cm"/>
          <inkml:channelProperty channel="Y" name="resolution" value="111.34021" units="1/cm"/>
          <inkml:channelProperty channel="T" name="resolution" value="1" units="1/dev"/>
        </inkml:channelProperties>
      </inkml:inkSource>
      <inkml:timestamp xml:id="ts0" timeString="2021-01-20T18:30:39.840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10078">
    <iact:property name="dataType"/>
    <iact:actionData xml:id="d0">
      <inkml:trace xmlns:inkml="http://www.w3.org/2003/InkML" xml:id="stk0" contextRef="#ctx0" brushRef="#br0">52389 21190 0,'47'0'31,"0"0"-30,24 0 14,94 0 2,24 0-1,-24 0 1,141 0-2,48-47-13,-71 47 14,-47-47 1,-48 47 0,-140 0 0,22 0 4,-70 47-5,0 0 156</inkml:trace>
    </iact:actionData>
  </iact:action>
</iact:actions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846205-5BF4-4BBE-9EFC-69E81D16CAF4}" type="datetimeFigureOut">
              <a:rPr lang="en-US" smtClean="0"/>
              <a:t>1/20/2021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8338" y="1143000"/>
            <a:ext cx="55213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6C7A93-38C7-441F-8711-17BE7E0FF8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4630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Credits: </a:t>
            </a:r>
          </a:p>
          <a:p>
            <a:r>
              <a:rPr lang="en-US" dirty="0"/>
              <a:t>https://www.wsj.com/articles/the-houston-rockets-were-chinas-team-then-a-hong-kong-tweet-happened-11570802945</a:t>
            </a:r>
          </a:p>
          <a:p>
            <a:r>
              <a:rPr lang="en-US" dirty="0"/>
              <a:t>https://www.12up.com/posts/rockets-gm-daryl-morey-apologizes-and-nba-makes-statement-after-hong-kong-tweet-causes-trouble-01dphveen9hh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6C7A93-38C7-441F-8711-17BE7E0FF8E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4209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C91D1DD-8572-43FB-8AB1-5D5A8782026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4479250" cy="13679488"/>
          </a:xfrm>
        </p:spPr>
        <p:txBody>
          <a:bodyPr/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50776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1E6332E-F1FC-4B88-82A8-C8BB944F931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23315" y="1404938"/>
            <a:ext cx="5316311" cy="9437233"/>
          </a:xfrm>
          <a:custGeom>
            <a:avLst/>
            <a:gdLst>
              <a:gd name="connsiteX0" fmla="*/ 0 w 5316311"/>
              <a:gd name="connsiteY0" fmla="*/ 0 h 9437233"/>
              <a:gd name="connsiteX1" fmla="*/ 5316311 w 5316311"/>
              <a:gd name="connsiteY1" fmla="*/ 0 h 9437233"/>
              <a:gd name="connsiteX2" fmla="*/ 5316311 w 5316311"/>
              <a:gd name="connsiteY2" fmla="*/ 9437233 h 9437233"/>
              <a:gd name="connsiteX3" fmla="*/ 0 w 5316311"/>
              <a:gd name="connsiteY3" fmla="*/ 9437233 h 9437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16311" h="9437233">
                <a:moveTo>
                  <a:pt x="0" y="0"/>
                </a:moveTo>
                <a:lnTo>
                  <a:pt x="5316311" y="0"/>
                </a:lnTo>
                <a:lnTo>
                  <a:pt x="5316311" y="9437233"/>
                </a:lnTo>
                <a:lnTo>
                  <a:pt x="0" y="943723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578357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649D528-1B7F-4906-95A2-5F89373C60B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47658" y="914400"/>
            <a:ext cx="5421086" cy="9078685"/>
          </a:xfrm>
          <a:custGeom>
            <a:avLst/>
            <a:gdLst>
              <a:gd name="connsiteX0" fmla="*/ 0 w 5421086"/>
              <a:gd name="connsiteY0" fmla="*/ 0 h 9078685"/>
              <a:gd name="connsiteX1" fmla="*/ 5421086 w 5421086"/>
              <a:gd name="connsiteY1" fmla="*/ 0 h 9078685"/>
              <a:gd name="connsiteX2" fmla="*/ 5421086 w 5421086"/>
              <a:gd name="connsiteY2" fmla="*/ 9078685 h 9078685"/>
              <a:gd name="connsiteX3" fmla="*/ 0 w 5421086"/>
              <a:gd name="connsiteY3" fmla="*/ 9078685 h 9078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21086" h="9078685">
                <a:moveTo>
                  <a:pt x="0" y="0"/>
                </a:moveTo>
                <a:lnTo>
                  <a:pt x="5421086" y="0"/>
                </a:lnTo>
                <a:lnTo>
                  <a:pt x="5421086" y="9078685"/>
                </a:lnTo>
                <a:lnTo>
                  <a:pt x="0" y="907868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C9BE7C1-0425-4A15-B26A-AFF73B3061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854544" y="914401"/>
            <a:ext cx="5421085" cy="9078685"/>
          </a:xfrm>
          <a:custGeom>
            <a:avLst/>
            <a:gdLst>
              <a:gd name="connsiteX0" fmla="*/ 0 w 5421085"/>
              <a:gd name="connsiteY0" fmla="*/ 0 h 9078685"/>
              <a:gd name="connsiteX1" fmla="*/ 5421085 w 5421085"/>
              <a:gd name="connsiteY1" fmla="*/ 0 h 9078685"/>
              <a:gd name="connsiteX2" fmla="*/ 5421085 w 5421085"/>
              <a:gd name="connsiteY2" fmla="*/ 9078685 h 9078685"/>
              <a:gd name="connsiteX3" fmla="*/ 0 w 5421085"/>
              <a:gd name="connsiteY3" fmla="*/ 9078685 h 9078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21085" h="9078685">
                <a:moveTo>
                  <a:pt x="0" y="0"/>
                </a:moveTo>
                <a:lnTo>
                  <a:pt x="5421085" y="0"/>
                </a:lnTo>
                <a:lnTo>
                  <a:pt x="5421085" y="9078685"/>
                </a:lnTo>
                <a:lnTo>
                  <a:pt x="0" y="907868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5A4BCACF-D131-4B8B-9E04-7DB8B786B7F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7961428" y="914400"/>
            <a:ext cx="5421086" cy="9078685"/>
          </a:xfrm>
          <a:custGeom>
            <a:avLst/>
            <a:gdLst>
              <a:gd name="connsiteX0" fmla="*/ 0 w 5421086"/>
              <a:gd name="connsiteY0" fmla="*/ 0 h 9078685"/>
              <a:gd name="connsiteX1" fmla="*/ 5421086 w 5421086"/>
              <a:gd name="connsiteY1" fmla="*/ 0 h 9078685"/>
              <a:gd name="connsiteX2" fmla="*/ 5421086 w 5421086"/>
              <a:gd name="connsiteY2" fmla="*/ 9078685 h 9078685"/>
              <a:gd name="connsiteX3" fmla="*/ 0 w 5421086"/>
              <a:gd name="connsiteY3" fmla="*/ 9078685 h 9078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21086" h="9078685">
                <a:moveTo>
                  <a:pt x="0" y="0"/>
                </a:moveTo>
                <a:lnTo>
                  <a:pt x="5421086" y="0"/>
                </a:lnTo>
                <a:lnTo>
                  <a:pt x="5421086" y="9078685"/>
                </a:lnTo>
                <a:lnTo>
                  <a:pt x="0" y="907868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225982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C060207-83F3-4E32-BB62-E0E76C8266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73630" y="1306286"/>
            <a:ext cx="21749654" cy="7445828"/>
          </a:xfrm>
          <a:custGeom>
            <a:avLst/>
            <a:gdLst>
              <a:gd name="connsiteX0" fmla="*/ 0 w 21749654"/>
              <a:gd name="connsiteY0" fmla="*/ 0 h 7445828"/>
              <a:gd name="connsiteX1" fmla="*/ 21749654 w 21749654"/>
              <a:gd name="connsiteY1" fmla="*/ 0 h 7445828"/>
              <a:gd name="connsiteX2" fmla="*/ 21749654 w 21749654"/>
              <a:gd name="connsiteY2" fmla="*/ 7445828 h 7445828"/>
              <a:gd name="connsiteX3" fmla="*/ 0 w 21749654"/>
              <a:gd name="connsiteY3" fmla="*/ 7445828 h 7445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749654" h="7445828">
                <a:moveTo>
                  <a:pt x="0" y="0"/>
                </a:moveTo>
                <a:lnTo>
                  <a:pt x="21749654" y="0"/>
                </a:lnTo>
                <a:lnTo>
                  <a:pt x="21749654" y="7445828"/>
                </a:lnTo>
                <a:lnTo>
                  <a:pt x="0" y="744582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608752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34AF36C-D2AE-48F6-A7D4-B19E430B22F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874828" y="1347846"/>
            <a:ext cx="11985172" cy="4393519"/>
          </a:xfrm>
          <a:custGeom>
            <a:avLst/>
            <a:gdLst>
              <a:gd name="connsiteX0" fmla="*/ 0 w 11985172"/>
              <a:gd name="connsiteY0" fmla="*/ 0 h 4393519"/>
              <a:gd name="connsiteX1" fmla="*/ 11985172 w 11985172"/>
              <a:gd name="connsiteY1" fmla="*/ 0 h 4393519"/>
              <a:gd name="connsiteX2" fmla="*/ 11985172 w 11985172"/>
              <a:gd name="connsiteY2" fmla="*/ 4393519 h 4393519"/>
              <a:gd name="connsiteX3" fmla="*/ 0 w 11985172"/>
              <a:gd name="connsiteY3" fmla="*/ 4393519 h 4393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85172" h="4393519">
                <a:moveTo>
                  <a:pt x="0" y="0"/>
                </a:moveTo>
                <a:lnTo>
                  <a:pt x="11985172" y="0"/>
                </a:lnTo>
                <a:lnTo>
                  <a:pt x="11985172" y="4393519"/>
                </a:lnTo>
                <a:lnTo>
                  <a:pt x="0" y="439351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B3ED19E-1D7D-4795-ADE4-9E0B04B3B86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58199" y="4874817"/>
            <a:ext cx="11985172" cy="4393519"/>
          </a:xfrm>
          <a:custGeom>
            <a:avLst/>
            <a:gdLst>
              <a:gd name="connsiteX0" fmla="*/ 0 w 11985172"/>
              <a:gd name="connsiteY0" fmla="*/ 0 h 4393519"/>
              <a:gd name="connsiteX1" fmla="*/ 11985172 w 11985172"/>
              <a:gd name="connsiteY1" fmla="*/ 0 h 4393519"/>
              <a:gd name="connsiteX2" fmla="*/ 11985172 w 11985172"/>
              <a:gd name="connsiteY2" fmla="*/ 4393519 h 4393519"/>
              <a:gd name="connsiteX3" fmla="*/ 0 w 11985172"/>
              <a:gd name="connsiteY3" fmla="*/ 4393519 h 4393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85172" h="4393519">
                <a:moveTo>
                  <a:pt x="0" y="0"/>
                </a:moveTo>
                <a:lnTo>
                  <a:pt x="11985172" y="0"/>
                </a:lnTo>
                <a:lnTo>
                  <a:pt x="11985172" y="4393519"/>
                </a:lnTo>
                <a:lnTo>
                  <a:pt x="0" y="439351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8995B8F-E5AD-49B6-90FE-97B37F6ADD2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874828" y="7454732"/>
            <a:ext cx="11985172" cy="4393519"/>
          </a:xfrm>
          <a:custGeom>
            <a:avLst/>
            <a:gdLst>
              <a:gd name="connsiteX0" fmla="*/ 0 w 11985172"/>
              <a:gd name="connsiteY0" fmla="*/ 0 h 4393519"/>
              <a:gd name="connsiteX1" fmla="*/ 11985172 w 11985172"/>
              <a:gd name="connsiteY1" fmla="*/ 0 h 4393519"/>
              <a:gd name="connsiteX2" fmla="*/ 11985172 w 11985172"/>
              <a:gd name="connsiteY2" fmla="*/ 4393519 h 4393519"/>
              <a:gd name="connsiteX3" fmla="*/ 0 w 11985172"/>
              <a:gd name="connsiteY3" fmla="*/ 4393519 h 4393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985172" h="4393519">
                <a:moveTo>
                  <a:pt x="0" y="0"/>
                </a:moveTo>
                <a:lnTo>
                  <a:pt x="11985172" y="0"/>
                </a:lnTo>
                <a:lnTo>
                  <a:pt x="11985172" y="4393519"/>
                </a:lnTo>
                <a:lnTo>
                  <a:pt x="0" y="439351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838774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40B2154-F581-4B43-880C-136956DD39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82143" y="2677887"/>
            <a:ext cx="4114800" cy="5747657"/>
          </a:xfrm>
          <a:custGeom>
            <a:avLst/>
            <a:gdLst>
              <a:gd name="connsiteX0" fmla="*/ 0 w 4114800"/>
              <a:gd name="connsiteY0" fmla="*/ 0 h 5747657"/>
              <a:gd name="connsiteX1" fmla="*/ 4114800 w 4114800"/>
              <a:gd name="connsiteY1" fmla="*/ 0 h 5747657"/>
              <a:gd name="connsiteX2" fmla="*/ 4114800 w 4114800"/>
              <a:gd name="connsiteY2" fmla="*/ 5747657 h 5747657"/>
              <a:gd name="connsiteX3" fmla="*/ 0 w 4114800"/>
              <a:gd name="connsiteY3" fmla="*/ 5747657 h 5747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14800" h="5747657">
                <a:moveTo>
                  <a:pt x="0" y="0"/>
                </a:moveTo>
                <a:lnTo>
                  <a:pt x="4114800" y="0"/>
                </a:lnTo>
                <a:lnTo>
                  <a:pt x="4114800" y="5747657"/>
                </a:lnTo>
                <a:lnTo>
                  <a:pt x="0" y="574765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4398256-1CCA-4248-94CD-D0826B14A87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369142" y="0"/>
            <a:ext cx="10110106" cy="13679488"/>
          </a:xfrm>
          <a:custGeom>
            <a:avLst/>
            <a:gdLst>
              <a:gd name="connsiteX0" fmla="*/ 0 w 10110106"/>
              <a:gd name="connsiteY0" fmla="*/ 0 h 13679488"/>
              <a:gd name="connsiteX1" fmla="*/ 10110106 w 10110106"/>
              <a:gd name="connsiteY1" fmla="*/ 0 h 13679488"/>
              <a:gd name="connsiteX2" fmla="*/ 10110106 w 10110106"/>
              <a:gd name="connsiteY2" fmla="*/ 13679488 h 13679488"/>
              <a:gd name="connsiteX3" fmla="*/ 0 w 10110106"/>
              <a:gd name="connsiteY3" fmla="*/ 13679488 h 13679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10106" h="13679488">
                <a:moveTo>
                  <a:pt x="0" y="0"/>
                </a:moveTo>
                <a:lnTo>
                  <a:pt x="10110106" y="0"/>
                </a:lnTo>
                <a:lnTo>
                  <a:pt x="10110106" y="13679488"/>
                </a:lnTo>
                <a:lnTo>
                  <a:pt x="0" y="1367948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658982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EA4B56-914F-4A67-96FE-22D7D36D5B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29400" y="1240972"/>
            <a:ext cx="4898571" cy="6858000"/>
          </a:xfrm>
          <a:custGeom>
            <a:avLst/>
            <a:gdLst>
              <a:gd name="connsiteX0" fmla="*/ 0 w 4898571"/>
              <a:gd name="connsiteY0" fmla="*/ 0 h 6858000"/>
              <a:gd name="connsiteX1" fmla="*/ 4898571 w 4898571"/>
              <a:gd name="connsiteY1" fmla="*/ 0 h 6858000"/>
              <a:gd name="connsiteX2" fmla="*/ 4898571 w 4898571"/>
              <a:gd name="connsiteY2" fmla="*/ 6858000 h 6858000"/>
              <a:gd name="connsiteX3" fmla="*/ 0 w 489857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98571" h="6858000">
                <a:moveTo>
                  <a:pt x="0" y="0"/>
                </a:moveTo>
                <a:lnTo>
                  <a:pt x="4898571" y="0"/>
                </a:lnTo>
                <a:lnTo>
                  <a:pt x="4898571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4D58D65-111D-48AB-B0D2-C2E65AF6691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951280" y="5845628"/>
            <a:ext cx="4898572" cy="6858000"/>
          </a:xfrm>
          <a:custGeom>
            <a:avLst/>
            <a:gdLst>
              <a:gd name="connsiteX0" fmla="*/ 0 w 4898572"/>
              <a:gd name="connsiteY0" fmla="*/ 0 h 6858000"/>
              <a:gd name="connsiteX1" fmla="*/ 4898572 w 4898572"/>
              <a:gd name="connsiteY1" fmla="*/ 0 h 6858000"/>
              <a:gd name="connsiteX2" fmla="*/ 4898572 w 4898572"/>
              <a:gd name="connsiteY2" fmla="*/ 6858000 h 6858000"/>
              <a:gd name="connsiteX3" fmla="*/ 0 w 489857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98572" h="6858000">
                <a:moveTo>
                  <a:pt x="0" y="0"/>
                </a:moveTo>
                <a:lnTo>
                  <a:pt x="4898572" y="0"/>
                </a:lnTo>
                <a:lnTo>
                  <a:pt x="489857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845610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481B6D7-CC19-40AB-BF3C-78CFA176CD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382125" y="3199267"/>
            <a:ext cx="5715000" cy="7282543"/>
          </a:xfrm>
          <a:custGeom>
            <a:avLst/>
            <a:gdLst>
              <a:gd name="connsiteX0" fmla="*/ 0 w 5715000"/>
              <a:gd name="connsiteY0" fmla="*/ 0 h 7282543"/>
              <a:gd name="connsiteX1" fmla="*/ 5715000 w 5715000"/>
              <a:gd name="connsiteY1" fmla="*/ 0 h 7282543"/>
              <a:gd name="connsiteX2" fmla="*/ 5715000 w 5715000"/>
              <a:gd name="connsiteY2" fmla="*/ 7282543 h 7282543"/>
              <a:gd name="connsiteX3" fmla="*/ 0 w 5715000"/>
              <a:gd name="connsiteY3" fmla="*/ 7282543 h 7282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15000" h="7282543">
                <a:moveTo>
                  <a:pt x="0" y="0"/>
                </a:moveTo>
                <a:lnTo>
                  <a:pt x="5715000" y="0"/>
                </a:lnTo>
                <a:lnTo>
                  <a:pt x="5715000" y="7282543"/>
                </a:lnTo>
                <a:lnTo>
                  <a:pt x="0" y="72825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11C5A45-0FF3-419E-B5C5-6F32E6992A2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642772" y="3198473"/>
            <a:ext cx="5715000" cy="7282543"/>
          </a:xfrm>
          <a:custGeom>
            <a:avLst/>
            <a:gdLst>
              <a:gd name="connsiteX0" fmla="*/ 0 w 5715000"/>
              <a:gd name="connsiteY0" fmla="*/ 0 h 7282543"/>
              <a:gd name="connsiteX1" fmla="*/ 5715000 w 5715000"/>
              <a:gd name="connsiteY1" fmla="*/ 0 h 7282543"/>
              <a:gd name="connsiteX2" fmla="*/ 5715000 w 5715000"/>
              <a:gd name="connsiteY2" fmla="*/ 7282543 h 7282543"/>
              <a:gd name="connsiteX3" fmla="*/ 0 w 5715000"/>
              <a:gd name="connsiteY3" fmla="*/ 7282543 h 7282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15000" h="7282543">
                <a:moveTo>
                  <a:pt x="0" y="0"/>
                </a:moveTo>
                <a:lnTo>
                  <a:pt x="5715000" y="0"/>
                </a:lnTo>
                <a:lnTo>
                  <a:pt x="5715000" y="7282543"/>
                </a:lnTo>
                <a:lnTo>
                  <a:pt x="0" y="72825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96044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6BB7A00-6DCB-4D8D-91FA-224CFFB58C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239625" y="1828802"/>
            <a:ext cx="5199289" cy="4880315"/>
          </a:xfrm>
          <a:custGeom>
            <a:avLst/>
            <a:gdLst>
              <a:gd name="connsiteX0" fmla="*/ 0 w 5199289"/>
              <a:gd name="connsiteY0" fmla="*/ 0 h 4880315"/>
              <a:gd name="connsiteX1" fmla="*/ 5199289 w 5199289"/>
              <a:gd name="connsiteY1" fmla="*/ 0 h 4880315"/>
              <a:gd name="connsiteX2" fmla="*/ 5199289 w 5199289"/>
              <a:gd name="connsiteY2" fmla="*/ 4880315 h 4880315"/>
              <a:gd name="connsiteX3" fmla="*/ 0 w 5199289"/>
              <a:gd name="connsiteY3" fmla="*/ 4880315 h 4880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9289" h="4880315">
                <a:moveTo>
                  <a:pt x="0" y="0"/>
                </a:moveTo>
                <a:lnTo>
                  <a:pt x="5199289" y="0"/>
                </a:lnTo>
                <a:lnTo>
                  <a:pt x="5199289" y="4880315"/>
                </a:lnTo>
                <a:lnTo>
                  <a:pt x="0" y="488031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2F7B23A5-56EC-42F7-A787-E7CD79EAC2B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239625" y="6955973"/>
            <a:ext cx="5199289" cy="4880315"/>
          </a:xfrm>
          <a:custGeom>
            <a:avLst/>
            <a:gdLst>
              <a:gd name="connsiteX0" fmla="*/ 0 w 5199289"/>
              <a:gd name="connsiteY0" fmla="*/ 0 h 4880315"/>
              <a:gd name="connsiteX1" fmla="*/ 5199289 w 5199289"/>
              <a:gd name="connsiteY1" fmla="*/ 0 h 4880315"/>
              <a:gd name="connsiteX2" fmla="*/ 5199289 w 5199289"/>
              <a:gd name="connsiteY2" fmla="*/ 4880315 h 4880315"/>
              <a:gd name="connsiteX3" fmla="*/ 0 w 5199289"/>
              <a:gd name="connsiteY3" fmla="*/ 4880315 h 4880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9289" h="4880315">
                <a:moveTo>
                  <a:pt x="0" y="0"/>
                </a:moveTo>
                <a:lnTo>
                  <a:pt x="5199289" y="0"/>
                </a:lnTo>
                <a:lnTo>
                  <a:pt x="5199289" y="4880315"/>
                </a:lnTo>
                <a:lnTo>
                  <a:pt x="0" y="488031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ADB94092-31A1-4D89-A49A-EC7A57551BB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7660711" y="1828802"/>
            <a:ext cx="5199289" cy="4880315"/>
          </a:xfrm>
          <a:custGeom>
            <a:avLst/>
            <a:gdLst>
              <a:gd name="connsiteX0" fmla="*/ 0 w 5199289"/>
              <a:gd name="connsiteY0" fmla="*/ 0 h 4880315"/>
              <a:gd name="connsiteX1" fmla="*/ 5199289 w 5199289"/>
              <a:gd name="connsiteY1" fmla="*/ 0 h 4880315"/>
              <a:gd name="connsiteX2" fmla="*/ 5199289 w 5199289"/>
              <a:gd name="connsiteY2" fmla="*/ 4880315 h 4880315"/>
              <a:gd name="connsiteX3" fmla="*/ 0 w 5199289"/>
              <a:gd name="connsiteY3" fmla="*/ 4880315 h 4880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9289" h="4880315">
                <a:moveTo>
                  <a:pt x="0" y="0"/>
                </a:moveTo>
                <a:lnTo>
                  <a:pt x="5199289" y="0"/>
                </a:lnTo>
                <a:lnTo>
                  <a:pt x="5199289" y="4880315"/>
                </a:lnTo>
                <a:lnTo>
                  <a:pt x="0" y="488031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92068923-3F72-4962-879F-B7DADC114EB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660711" y="6955973"/>
            <a:ext cx="5199289" cy="4880315"/>
          </a:xfrm>
          <a:custGeom>
            <a:avLst/>
            <a:gdLst>
              <a:gd name="connsiteX0" fmla="*/ 0 w 5199289"/>
              <a:gd name="connsiteY0" fmla="*/ 0 h 4880315"/>
              <a:gd name="connsiteX1" fmla="*/ 5199289 w 5199289"/>
              <a:gd name="connsiteY1" fmla="*/ 0 h 4880315"/>
              <a:gd name="connsiteX2" fmla="*/ 5199289 w 5199289"/>
              <a:gd name="connsiteY2" fmla="*/ 4880315 h 4880315"/>
              <a:gd name="connsiteX3" fmla="*/ 0 w 5199289"/>
              <a:gd name="connsiteY3" fmla="*/ 4880315 h 4880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9289" h="4880315">
                <a:moveTo>
                  <a:pt x="0" y="0"/>
                </a:moveTo>
                <a:lnTo>
                  <a:pt x="5199289" y="0"/>
                </a:lnTo>
                <a:lnTo>
                  <a:pt x="5199289" y="4880315"/>
                </a:lnTo>
                <a:lnTo>
                  <a:pt x="0" y="488031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1568978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00AAC8B-0367-4554-A3F3-FB11A3EE373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845629" y="794"/>
            <a:ext cx="10319657" cy="13679488"/>
          </a:xfrm>
          <a:custGeom>
            <a:avLst/>
            <a:gdLst>
              <a:gd name="connsiteX0" fmla="*/ 0 w 10319657"/>
              <a:gd name="connsiteY0" fmla="*/ 0 h 13679488"/>
              <a:gd name="connsiteX1" fmla="*/ 10319657 w 10319657"/>
              <a:gd name="connsiteY1" fmla="*/ 0 h 13679488"/>
              <a:gd name="connsiteX2" fmla="*/ 10319657 w 10319657"/>
              <a:gd name="connsiteY2" fmla="*/ 13679488 h 13679488"/>
              <a:gd name="connsiteX3" fmla="*/ 0 w 10319657"/>
              <a:gd name="connsiteY3" fmla="*/ 13679488 h 13679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319657" h="13679488">
                <a:moveTo>
                  <a:pt x="0" y="0"/>
                </a:moveTo>
                <a:lnTo>
                  <a:pt x="10319657" y="0"/>
                </a:lnTo>
                <a:lnTo>
                  <a:pt x="10319657" y="13679488"/>
                </a:lnTo>
                <a:lnTo>
                  <a:pt x="0" y="1367948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748437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9FEDB7DE-C0DA-4DCD-947D-5EF127B0B1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512144" y="0"/>
            <a:ext cx="6564085" cy="6429602"/>
          </a:xfrm>
          <a:custGeom>
            <a:avLst/>
            <a:gdLst>
              <a:gd name="connsiteX0" fmla="*/ 0 w 6564085"/>
              <a:gd name="connsiteY0" fmla="*/ 0 h 6429602"/>
              <a:gd name="connsiteX1" fmla="*/ 6564085 w 6564085"/>
              <a:gd name="connsiteY1" fmla="*/ 0 h 6429602"/>
              <a:gd name="connsiteX2" fmla="*/ 6564085 w 6564085"/>
              <a:gd name="connsiteY2" fmla="*/ 6429602 h 6429602"/>
              <a:gd name="connsiteX3" fmla="*/ 0 w 6564085"/>
              <a:gd name="connsiteY3" fmla="*/ 6429602 h 6429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64085" h="6429602">
                <a:moveTo>
                  <a:pt x="0" y="0"/>
                </a:moveTo>
                <a:lnTo>
                  <a:pt x="6564085" y="0"/>
                </a:lnTo>
                <a:lnTo>
                  <a:pt x="6564085" y="6429602"/>
                </a:lnTo>
                <a:lnTo>
                  <a:pt x="0" y="64296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97B7D20-FB8A-40D3-9AAA-D5CDB0C47BC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512143" y="7249886"/>
            <a:ext cx="6564085" cy="6429602"/>
          </a:xfrm>
          <a:custGeom>
            <a:avLst/>
            <a:gdLst>
              <a:gd name="connsiteX0" fmla="*/ 0 w 6564085"/>
              <a:gd name="connsiteY0" fmla="*/ 0 h 6429602"/>
              <a:gd name="connsiteX1" fmla="*/ 6564085 w 6564085"/>
              <a:gd name="connsiteY1" fmla="*/ 0 h 6429602"/>
              <a:gd name="connsiteX2" fmla="*/ 6564085 w 6564085"/>
              <a:gd name="connsiteY2" fmla="*/ 6429602 h 6429602"/>
              <a:gd name="connsiteX3" fmla="*/ 0 w 6564085"/>
              <a:gd name="connsiteY3" fmla="*/ 6429602 h 6429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64085" h="6429602">
                <a:moveTo>
                  <a:pt x="0" y="0"/>
                </a:moveTo>
                <a:lnTo>
                  <a:pt x="6564085" y="0"/>
                </a:lnTo>
                <a:lnTo>
                  <a:pt x="6564085" y="6429602"/>
                </a:lnTo>
                <a:lnTo>
                  <a:pt x="0" y="642960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53784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1AF5F66-52B3-4229-924E-9F7FBFF8808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695709" y="6400800"/>
            <a:ext cx="4904509" cy="6206836"/>
          </a:xfrm>
          <a:custGeom>
            <a:avLst/>
            <a:gdLst>
              <a:gd name="connsiteX0" fmla="*/ 0 w 4904509"/>
              <a:gd name="connsiteY0" fmla="*/ 0 h 6206836"/>
              <a:gd name="connsiteX1" fmla="*/ 4904509 w 4904509"/>
              <a:gd name="connsiteY1" fmla="*/ 0 h 6206836"/>
              <a:gd name="connsiteX2" fmla="*/ 4904509 w 4904509"/>
              <a:gd name="connsiteY2" fmla="*/ 6206836 h 6206836"/>
              <a:gd name="connsiteX3" fmla="*/ 0 w 4904509"/>
              <a:gd name="connsiteY3" fmla="*/ 6206836 h 62068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04509" h="6206836">
                <a:moveTo>
                  <a:pt x="0" y="0"/>
                </a:moveTo>
                <a:lnTo>
                  <a:pt x="4904509" y="0"/>
                </a:lnTo>
                <a:lnTo>
                  <a:pt x="4904509" y="6206836"/>
                </a:lnTo>
                <a:lnTo>
                  <a:pt x="0" y="620683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20FB331-34B0-449F-8B1C-B6C885506C9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6098982" y="1662545"/>
            <a:ext cx="6954982" cy="10945091"/>
          </a:xfrm>
          <a:custGeom>
            <a:avLst/>
            <a:gdLst>
              <a:gd name="connsiteX0" fmla="*/ 0 w 6954982"/>
              <a:gd name="connsiteY0" fmla="*/ 0 h 10945091"/>
              <a:gd name="connsiteX1" fmla="*/ 6954982 w 6954982"/>
              <a:gd name="connsiteY1" fmla="*/ 0 h 10945091"/>
              <a:gd name="connsiteX2" fmla="*/ 6954982 w 6954982"/>
              <a:gd name="connsiteY2" fmla="*/ 10945091 h 10945091"/>
              <a:gd name="connsiteX3" fmla="*/ 0 w 6954982"/>
              <a:gd name="connsiteY3" fmla="*/ 10945091 h 10945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54982" h="10945091">
                <a:moveTo>
                  <a:pt x="0" y="0"/>
                </a:moveTo>
                <a:lnTo>
                  <a:pt x="6954982" y="0"/>
                </a:lnTo>
                <a:lnTo>
                  <a:pt x="6954982" y="10945091"/>
                </a:lnTo>
                <a:lnTo>
                  <a:pt x="0" y="1094509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687967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34DFB93-A638-48BB-BDEF-9383AC883A1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751114"/>
            <a:ext cx="12239625" cy="9078686"/>
          </a:xfrm>
          <a:custGeom>
            <a:avLst/>
            <a:gdLst>
              <a:gd name="connsiteX0" fmla="*/ 0 w 12239625"/>
              <a:gd name="connsiteY0" fmla="*/ 0 h 9078686"/>
              <a:gd name="connsiteX1" fmla="*/ 12239625 w 12239625"/>
              <a:gd name="connsiteY1" fmla="*/ 0 h 9078686"/>
              <a:gd name="connsiteX2" fmla="*/ 12239625 w 12239625"/>
              <a:gd name="connsiteY2" fmla="*/ 9078686 h 9078686"/>
              <a:gd name="connsiteX3" fmla="*/ 0 w 12239625"/>
              <a:gd name="connsiteY3" fmla="*/ 9078686 h 90786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39625" h="9078686">
                <a:moveTo>
                  <a:pt x="0" y="0"/>
                </a:moveTo>
                <a:lnTo>
                  <a:pt x="12239625" y="0"/>
                </a:lnTo>
                <a:lnTo>
                  <a:pt x="12239625" y="9078686"/>
                </a:lnTo>
                <a:lnTo>
                  <a:pt x="0" y="907868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F5D3F95-7CD5-4369-88C8-949B3F0AE15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7014372" y="1600200"/>
            <a:ext cx="5192484" cy="7380514"/>
          </a:xfrm>
          <a:custGeom>
            <a:avLst/>
            <a:gdLst>
              <a:gd name="connsiteX0" fmla="*/ 0 w 5192484"/>
              <a:gd name="connsiteY0" fmla="*/ 0 h 7380514"/>
              <a:gd name="connsiteX1" fmla="*/ 5192484 w 5192484"/>
              <a:gd name="connsiteY1" fmla="*/ 0 h 7380514"/>
              <a:gd name="connsiteX2" fmla="*/ 5192484 w 5192484"/>
              <a:gd name="connsiteY2" fmla="*/ 7380514 h 7380514"/>
              <a:gd name="connsiteX3" fmla="*/ 0 w 5192484"/>
              <a:gd name="connsiteY3" fmla="*/ 7380514 h 7380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2484" h="7380514">
                <a:moveTo>
                  <a:pt x="0" y="0"/>
                </a:moveTo>
                <a:lnTo>
                  <a:pt x="5192484" y="0"/>
                </a:lnTo>
                <a:lnTo>
                  <a:pt x="5192484" y="7380514"/>
                </a:lnTo>
                <a:lnTo>
                  <a:pt x="0" y="73805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915286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8D6C334-DD26-496F-A43C-42284176981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071882" y="23066"/>
            <a:ext cx="6335486" cy="8523515"/>
          </a:xfrm>
          <a:custGeom>
            <a:avLst/>
            <a:gdLst>
              <a:gd name="connsiteX0" fmla="*/ 0 w 6335486"/>
              <a:gd name="connsiteY0" fmla="*/ 0 h 8523515"/>
              <a:gd name="connsiteX1" fmla="*/ 6335486 w 6335486"/>
              <a:gd name="connsiteY1" fmla="*/ 0 h 8523515"/>
              <a:gd name="connsiteX2" fmla="*/ 6335486 w 6335486"/>
              <a:gd name="connsiteY2" fmla="*/ 8523515 h 8523515"/>
              <a:gd name="connsiteX3" fmla="*/ 0 w 6335486"/>
              <a:gd name="connsiteY3" fmla="*/ 8523515 h 8523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35486" h="8523515">
                <a:moveTo>
                  <a:pt x="0" y="0"/>
                </a:moveTo>
                <a:lnTo>
                  <a:pt x="6335486" y="0"/>
                </a:lnTo>
                <a:lnTo>
                  <a:pt x="6335486" y="8523515"/>
                </a:lnTo>
                <a:lnTo>
                  <a:pt x="0" y="852351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361FF176-D3A4-4D63-A732-BC9334E46AE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66114" y="9394665"/>
            <a:ext cx="3540579" cy="3323366"/>
          </a:xfrm>
          <a:custGeom>
            <a:avLst/>
            <a:gdLst>
              <a:gd name="connsiteX0" fmla="*/ 0 w 3540579"/>
              <a:gd name="connsiteY0" fmla="*/ 0 h 3323366"/>
              <a:gd name="connsiteX1" fmla="*/ 3540579 w 3540579"/>
              <a:gd name="connsiteY1" fmla="*/ 0 h 3323366"/>
              <a:gd name="connsiteX2" fmla="*/ 3540579 w 3540579"/>
              <a:gd name="connsiteY2" fmla="*/ 3323366 h 3323366"/>
              <a:gd name="connsiteX3" fmla="*/ 0 w 3540579"/>
              <a:gd name="connsiteY3" fmla="*/ 3323366 h 3323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40579" h="3323366">
                <a:moveTo>
                  <a:pt x="0" y="0"/>
                </a:moveTo>
                <a:lnTo>
                  <a:pt x="3540579" y="0"/>
                </a:lnTo>
                <a:lnTo>
                  <a:pt x="3540579" y="3323366"/>
                </a:lnTo>
                <a:lnTo>
                  <a:pt x="0" y="332336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0F6E099A-D069-466D-A0F1-1C39BCAC8A4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397898" y="9394665"/>
            <a:ext cx="3540579" cy="3323366"/>
          </a:xfrm>
          <a:custGeom>
            <a:avLst/>
            <a:gdLst>
              <a:gd name="connsiteX0" fmla="*/ 0 w 3540579"/>
              <a:gd name="connsiteY0" fmla="*/ 0 h 3323366"/>
              <a:gd name="connsiteX1" fmla="*/ 3540579 w 3540579"/>
              <a:gd name="connsiteY1" fmla="*/ 0 h 3323366"/>
              <a:gd name="connsiteX2" fmla="*/ 3540579 w 3540579"/>
              <a:gd name="connsiteY2" fmla="*/ 3323366 h 3323366"/>
              <a:gd name="connsiteX3" fmla="*/ 0 w 3540579"/>
              <a:gd name="connsiteY3" fmla="*/ 3323366 h 33233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40579" h="3323366">
                <a:moveTo>
                  <a:pt x="0" y="0"/>
                </a:moveTo>
                <a:lnTo>
                  <a:pt x="3540579" y="0"/>
                </a:lnTo>
                <a:lnTo>
                  <a:pt x="3540579" y="3323366"/>
                </a:lnTo>
                <a:lnTo>
                  <a:pt x="0" y="332336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4D31F4E2-8C93-4D14-A1AB-C6BE2131552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4329682" y="9394665"/>
            <a:ext cx="3540578" cy="3322798"/>
          </a:xfrm>
          <a:custGeom>
            <a:avLst/>
            <a:gdLst>
              <a:gd name="connsiteX0" fmla="*/ 0 w 3540578"/>
              <a:gd name="connsiteY0" fmla="*/ 0 h 3322798"/>
              <a:gd name="connsiteX1" fmla="*/ 3540578 w 3540578"/>
              <a:gd name="connsiteY1" fmla="*/ 0 h 3322798"/>
              <a:gd name="connsiteX2" fmla="*/ 3540578 w 3540578"/>
              <a:gd name="connsiteY2" fmla="*/ 3322798 h 3322798"/>
              <a:gd name="connsiteX3" fmla="*/ 0 w 3540578"/>
              <a:gd name="connsiteY3" fmla="*/ 3322798 h 3322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40578" h="3322798">
                <a:moveTo>
                  <a:pt x="0" y="0"/>
                </a:moveTo>
                <a:lnTo>
                  <a:pt x="3540578" y="0"/>
                </a:lnTo>
                <a:lnTo>
                  <a:pt x="3540578" y="3322798"/>
                </a:lnTo>
                <a:lnTo>
                  <a:pt x="0" y="332279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480229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2A37479-70B5-4B3A-9CB9-1C11D50D706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45429" y="2351314"/>
            <a:ext cx="8621485" cy="11328174"/>
          </a:xfrm>
          <a:custGeom>
            <a:avLst/>
            <a:gdLst>
              <a:gd name="connsiteX0" fmla="*/ 0 w 8621485"/>
              <a:gd name="connsiteY0" fmla="*/ 0 h 11328174"/>
              <a:gd name="connsiteX1" fmla="*/ 8621485 w 8621485"/>
              <a:gd name="connsiteY1" fmla="*/ 0 h 11328174"/>
              <a:gd name="connsiteX2" fmla="*/ 8621485 w 8621485"/>
              <a:gd name="connsiteY2" fmla="*/ 11328174 h 11328174"/>
              <a:gd name="connsiteX3" fmla="*/ 0 w 8621485"/>
              <a:gd name="connsiteY3" fmla="*/ 11328174 h 11328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1485" h="11328174">
                <a:moveTo>
                  <a:pt x="0" y="0"/>
                </a:moveTo>
                <a:lnTo>
                  <a:pt x="8621485" y="0"/>
                </a:lnTo>
                <a:lnTo>
                  <a:pt x="8621485" y="11328174"/>
                </a:lnTo>
                <a:lnTo>
                  <a:pt x="0" y="1132817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8717027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41984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06D76F9-3250-445B-832E-AA93BA2E858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36153" y="1806525"/>
            <a:ext cx="11374340" cy="10066439"/>
          </a:xfrm>
          <a:custGeom>
            <a:avLst/>
            <a:gdLst>
              <a:gd name="connsiteX0" fmla="*/ 6147415 w 11374340"/>
              <a:gd name="connsiteY0" fmla="*/ 7146982 h 10066439"/>
              <a:gd name="connsiteX1" fmla="*/ 6201670 w 11374340"/>
              <a:gd name="connsiteY1" fmla="*/ 7507704 h 10066439"/>
              <a:gd name="connsiteX2" fmla="*/ 6225443 w 11374340"/>
              <a:gd name="connsiteY2" fmla="*/ 7302093 h 10066439"/>
              <a:gd name="connsiteX3" fmla="*/ 6178301 w 11374340"/>
              <a:gd name="connsiteY3" fmla="*/ 7218326 h 10066439"/>
              <a:gd name="connsiteX4" fmla="*/ 7857721 w 11374340"/>
              <a:gd name="connsiteY4" fmla="*/ 2312486 h 10066439"/>
              <a:gd name="connsiteX5" fmla="*/ 7401672 w 11374340"/>
              <a:gd name="connsiteY5" fmla="*/ 2534459 h 10066439"/>
              <a:gd name="connsiteX6" fmla="*/ 7284632 w 11374340"/>
              <a:gd name="connsiteY6" fmla="*/ 3160017 h 10066439"/>
              <a:gd name="connsiteX7" fmla="*/ 7284632 w 11374340"/>
              <a:gd name="connsiteY7" fmla="*/ 3528347 h 10066439"/>
              <a:gd name="connsiteX8" fmla="*/ 7767586 w 11374340"/>
              <a:gd name="connsiteY8" fmla="*/ 3528347 h 10066439"/>
              <a:gd name="connsiteX9" fmla="*/ 7351125 w 11374340"/>
              <a:gd name="connsiteY9" fmla="*/ 6771930 h 10066439"/>
              <a:gd name="connsiteX10" fmla="*/ 7397634 w 11374340"/>
              <a:gd name="connsiteY10" fmla="*/ 6889150 h 10066439"/>
              <a:gd name="connsiteX11" fmla="*/ 7857721 w 11374340"/>
              <a:gd name="connsiteY11" fmla="*/ 7115158 h 10066439"/>
              <a:gd name="connsiteX12" fmla="*/ 8313775 w 11374340"/>
              <a:gd name="connsiteY12" fmla="*/ 6885115 h 10066439"/>
              <a:gd name="connsiteX13" fmla="*/ 8430816 w 11374340"/>
              <a:gd name="connsiteY13" fmla="*/ 6251486 h 10066439"/>
              <a:gd name="connsiteX14" fmla="*/ 8430816 w 11374340"/>
              <a:gd name="connsiteY14" fmla="*/ 3160017 h 10066439"/>
              <a:gd name="connsiteX15" fmla="*/ 8313775 w 11374340"/>
              <a:gd name="connsiteY15" fmla="*/ 2534459 h 10066439"/>
              <a:gd name="connsiteX16" fmla="*/ 7857721 w 11374340"/>
              <a:gd name="connsiteY16" fmla="*/ 2312486 h 10066439"/>
              <a:gd name="connsiteX17" fmla="*/ 7767586 w 11374340"/>
              <a:gd name="connsiteY17" fmla="*/ 0 h 10066439"/>
              <a:gd name="connsiteX18" fmla="*/ 11374340 w 11374340"/>
              <a:gd name="connsiteY18" fmla="*/ 0 h 10066439"/>
              <a:gd name="connsiteX19" fmla="*/ 11374340 w 11374340"/>
              <a:gd name="connsiteY19" fmla="*/ 1062860 h 10066439"/>
              <a:gd name="connsiteX20" fmla="*/ 10302768 w 11374340"/>
              <a:gd name="connsiteY20" fmla="*/ 1062860 h 10066439"/>
              <a:gd name="connsiteX21" fmla="*/ 10302768 w 11374340"/>
              <a:gd name="connsiteY21" fmla="*/ 7056694 h 10066439"/>
              <a:gd name="connsiteX22" fmla="*/ 9605959 w 11374340"/>
              <a:gd name="connsiteY22" fmla="*/ 7056694 h 10066439"/>
              <a:gd name="connsiteX23" fmla="*/ 9534876 w 11374340"/>
              <a:gd name="connsiteY23" fmla="*/ 7218831 h 10066439"/>
              <a:gd name="connsiteX24" fmla="*/ 9338885 w 11374340"/>
              <a:gd name="connsiteY24" fmla="*/ 7522782 h 10066439"/>
              <a:gd name="connsiteX25" fmla="*/ 7857721 w 11374340"/>
              <a:gd name="connsiteY25" fmla="*/ 8067623 h 10066439"/>
              <a:gd name="connsiteX26" fmla="*/ 7374428 w 11374340"/>
              <a:gd name="connsiteY26" fmla="*/ 8033570 h 10066439"/>
              <a:gd name="connsiteX27" fmla="*/ 7193758 w 11374340"/>
              <a:gd name="connsiteY27" fmla="*/ 7997575 h 10066439"/>
              <a:gd name="connsiteX28" fmla="*/ 6928126 w 11374340"/>
              <a:gd name="connsiteY28" fmla="*/ 10066439 h 10066439"/>
              <a:gd name="connsiteX29" fmla="*/ 5790014 w 11374340"/>
              <a:gd name="connsiteY29" fmla="*/ 10066439 h 10066439"/>
              <a:gd name="connsiteX30" fmla="*/ 5160418 w 11374340"/>
              <a:gd name="connsiteY30" fmla="*/ 5925646 h 10066439"/>
              <a:gd name="connsiteX31" fmla="*/ 4555040 w 11374340"/>
              <a:gd name="connsiteY31" fmla="*/ 10066439 h 10066439"/>
              <a:gd name="connsiteX32" fmla="*/ 3400786 w 11374340"/>
              <a:gd name="connsiteY32" fmla="*/ 10066439 h 10066439"/>
              <a:gd name="connsiteX33" fmla="*/ 2963081 w 11374340"/>
              <a:gd name="connsiteY33" fmla="*/ 6689870 h 10066439"/>
              <a:gd name="connsiteX34" fmla="*/ 2913135 w 11374340"/>
              <a:gd name="connsiteY34" fmla="*/ 6732059 h 10066439"/>
              <a:gd name="connsiteX35" fmla="*/ 2732279 w 11374340"/>
              <a:gd name="connsiteY35" fmla="*/ 6846828 h 10066439"/>
              <a:gd name="connsiteX36" fmla="*/ 1848425 w 11374340"/>
              <a:gd name="connsiteY36" fmla="*/ 7056694 h 10066439"/>
              <a:gd name="connsiteX37" fmla="*/ 492375 w 11374340"/>
              <a:gd name="connsiteY37" fmla="*/ 6560284 h 10066439"/>
              <a:gd name="connsiteX38" fmla="*/ 0 w 11374340"/>
              <a:gd name="connsiteY38" fmla="*/ 5022621 h 10066439"/>
              <a:gd name="connsiteX39" fmla="*/ 1146187 w 11374340"/>
              <a:gd name="connsiteY39" fmla="*/ 4828900 h 10066439"/>
              <a:gd name="connsiteX40" fmla="*/ 1319728 w 11374340"/>
              <a:gd name="connsiteY40" fmla="*/ 5745040 h 10066439"/>
              <a:gd name="connsiteX41" fmla="*/ 1791923 w 11374340"/>
              <a:gd name="connsiteY41" fmla="*/ 6039658 h 10066439"/>
              <a:gd name="connsiteX42" fmla="*/ 2130935 w 11374340"/>
              <a:gd name="connsiteY42" fmla="*/ 5890331 h 10066439"/>
              <a:gd name="connsiteX43" fmla="*/ 2235868 w 11374340"/>
              <a:gd name="connsiteY43" fmla="*/ 5506923 h 10066439"/>
              <a:gd name="connsiteX44" fmla="*/ 2062327 w 11374340"/>
              <a:gd name="connsiteY44" fmla="*/ 4849079 h 10066439"/>
              <a:gd name="connsiteX45" fmla="*/ 1517486 w 11374340"/>
              <a:gd name="connsiteY45" fmla="*/ 4255808 h 10066439"/>
              <a:gd name="connsiteX46" fmla="*/ 839459 w 11374340"/>
              <a:gd name="connsiteY46" fmla="*/ 3666572 h 10066439"/>
              <a:gd name="connsiteX47" fmla="*/ 221973 w 11374340"/>
              <a:gd name="connsiteY47" fmla="*/ 2940118 h 10066439"/>
              <a:gd name="connsiteX48" fmla="*/ 8074 w 11374340"/>
              <a:gd name="connsiteY48" fmla="*/ 2011871 h 10066439"/>
              <a:gd name="connsiteX49" fmla="*/ 480269 w 11374340"/>
              <a:gd name="connsiteY49" fmla="*/ 780933 h 10066439"/>
              <a:gd name="connsiteX50" fmla="*/ 1783850 w 11374340"/>
              <a:gd name="connsiteY50" fmla="*/ 349097 h 10066439"/>
              <a:gd name="connsiteX51" fmla="*/ 3018824 w 11374340"/>
              <a:gd name="connsiteY51" fmla="*/ 861650 h 10066439"/>
              <a:gd name="connsiteX52" fmla="*/ 3414338 w 11374340"/>
              <a:gd name="connsiteY52" fmla="*/ 2165233 h 10066439"/>
              <a:gd name="connsiteX53" fmla="*/ 2260083 w 11374340"/>
              <a:gd name="connsiteY53" fmla="*/ 2334740 h 10066439"/>
              <a:gd name="connsiteX54" fmla="*/ 2143043 w 11374340"/>
              <a:gd name="connsiteY54" fmla="*/ 1571962 h 10066439"/>
              <a:gd name="connsiteX55" fmla="*/ 1743493 w 11374340"/>
              <a:gd name="connsiteY55" fmla="*/ 1325774 h 10066439"/>
              <a:gd name="connsiteX56" fmla="*/ 1404481 w 11374340"/>
              <a:gd name="connsiteY56" fmla="*/ 1491245 h 10066439"/>
              <a:gd name="connsiteX57" fmla="*/ 1283405 w 11374340"/>
              <a:gd name="connsiteY57" fmla="*/ 1882722 h 10066439"/>
              <a:gd name="connsiteX58" fmla="*/ 1424660 w 11374340"/>
              <a:gd name="connsiteY58" fmla="*/ 2427563 h 10066439"/>
              <a:gd name="connsiteX59" fmla="*/ 1872640 w 11374340"/>
              <a:gd name="connsiteY59" fmla="*/ 2915902 h 10066439"/>
              <a:gd name="connsiteX60" fmla="*/ 2534522 w 11374340"/>
              <a:gd name="connsiteY60" fmla="*/ 3497068 h 10066439"/>
              <a:gd name="connsiteX61" fmla="*/ 2567730 w 11374340"/>
              <a:gd name="connsiteY61" fmla="*/ 3528347 h 10066439"/>
              <a:gd name="connsiteX62" fmla="*/ 3675224 w 11374340"/>
              <a:gd name="connsiteY62" fmla="*/ 3528347 h 10066439"/>
              <a:gd name="connsiteX63" fmla="*/ 4135310 w 11374340"/>
              <a:gd name="connsiteY63" fmla="*/ 7523848 h 10066439"/>
              <a:gd name="connsiteX64" fmla="*/ 4708403 w 11374340"/>
              <a:gd name="connsiteY64" fmla="*/ 3536418 h 10066439"/>
              <a:gd name="connsiteX65" fmla="*/ 5604363 w 11374340"/>
              <a:gd name="connsiteY65" fmla="*/ 3536418 h 10066439"/>
              <a:gd name="connsiteX66" fmla="*/ 5928582 w 11374340"/>
              <a:gd name="connsiteY66" fmla="*/ 5692037 h 10066439"/>
              <a:gd name="connsiteX67" fmla="*/ 5928582 w 11374340"/>
              <a:gd name="connsiteY67" fmla="*/ 3482885 h 10066439"/>
              <a:gd name="connsiteX68" fmla="*/ 6372527 w 11374340"/>
              <a:gd name="connsiteY68" fmla="*/ 1892757 h 10066439"/>
              <a:gd name="connsiteX69" fmla="*/ 7857721 w 11374340"/>
              <a:gd name="connsiteY69" fmla="*/ 1360024 h 10066439"/>
              <a:gd name="connsiteX70" fmla="*/ 8744605 w 11374340"/>
              <a:gd name="connsiteY70" fmla="*/ 1494216 h 10066439"/>
              <a:gd name="connsiteX71" fmla="*/ 8856582 w 11374340"/>
              <a:gd name="connsiteY71" fmla="*/ 1542240 h 10066439"/>
              <a:gd name="connsiteX72" fmla="*/ 8856582 w 11374340"/>
              <a:gd name="connsiteY72" fmla="*/ 1062860 h 10066439"/>
              <a:gd name="connsiteX73" fmla="*/ 7767586 w 11374340"/>
              <a:gd name="connsiteY73" fmla="*/ 1062860 h 10066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11374340" h="10066439">
                <a:moveTo>
                  <a:pt x="6147415" y="7146982"/>
                </a:moveTo>
                <a:lnTo>
                  <a:pt x="6201670" y="7507704"/>
                </a:lnTo>
                <a:lnTo>
                  <a:pt x="6225443" y="7302093"/>
                </a:lnTo>
                <a:lnTo>
                  <a:pt x="6178301" y="7218326"/>
                </a:lnTo>
                <a:close/>
                <a:moveTo>
                  <a:pt x="7857721" y="2312486"/>
                </a:moveTo>
                <a:cubicBezTo>
                  <a:pt x="7631716" y="2312486"/>
                  <a:pt x="7479698" y="2386476"/>
                  <a:pt x="7401672" y="2534459"/>
                </a:cubicBezTo>
                <a:cubicBezTo>
                  <a:pt x="7323644" y="2682441"/>
                  <a:pt x="7284632" y="2890960"/>
                  <a:pt x="7284632" y="3160017"/>
                </a:cubicBezTo>
                <a:lnTo>
                  <a:pt x="7284632" y="3528347"/>
                </a:lnTo>
                <a:lnTo>
                  <a:pt x="7767586" y="3528347"/>
                </a:lnTo>
                <a:lnTo>
                  <a:pt x="7351125" y="6771930"/>
                </a:lnTo>
                <a:lnTo>
                  <a:pt x="7397634" y="6889150"/>
                </a:lnTo>
                <a:cubicBezTo>
                  <a:pt x="7472971" y="7039824"/>
                  <a:pt x="7626334" y="7115158"/>
                  <a:pt x="7857721" y="7115158"/>
                </a:cubicBezTo>
                <a:cubicBezTo>
                  <a:pt x="8083732" y="7115158"/>
                  <a:pt x="8235750" y="7038478"/>
                  <a:pt x="8313775" y="6885115"/>
                </a:cubicBezTo>
                <a:cubicBezTo>
                  <a:pt x="8391800" y="6731753"/>
                  <a:pt x="8430816" y="6520542"/>
                  <a:pt x="8430816" y="6251486"/>
                </a:cubicBezTo>
                <a:lnTo>
                  <a:pt x="8430816" y="3160017"/>
                </a:lnTo>
                <a:cubicBezTo>
                  <a:pt x="8430816" y="2890960"/>
                  <a:pt x="8391800" y="2682441"/>
                  <a:pt x="8313775" y="2534459"/>
                </a:cubicBezTo>
                <a:cubicBezTo>
                  <a:pt x="8235750" y="2386476"/>
                  <a:pt x="8083732" y="2312486"/>
                  <a:pt x="7857721" y="2312486"/>
                </a:cubicBezTo>
                <a:close/>
                <a:moveTo>
                  <a:pt x="7767586" y="0"/>
                </a:moveTo>
                <a:lnTo>
                  <a:pt x="11374340" y="0"/>
                </a:lnTo>
                <a:lnTo>
                  <a:pt x="11374340" y="1062860"/>
                </a:lnTo>
                <a:lnTo>
                  <a:pt x="10302768" y="1062860"/>
                </a:lnTo>
                <a:lnTo>
                  <a:pt x="10302768" y="7056694"/>
                </a:lnTo>
                <a:lnTo>
                  <a:pt x="9605959" y="7056694"/>
                </a:lnTo>
                <a:lnTo>
                  <a:pt x="9534876" y="7218831"/>
                </a:lnTo>
                <a:cubicBezTo>
                  <a:pt x="9478879" y="7330658"/>
                  <a:pt x="9413548" y="7431975"/>
                  <a:pt x="9338885" y="7522782"/>
                </a:cubicBezTo>
                <a:cubicBezTo>
                  <a:pt x="9040232" y="7886008"/>
                  <a:pt x="8546512" y="8067623"/>
                  <a:pt x="7857721" y="8067623"/>
                </a:cubicBezTo>
                <a:cubicBezTo>
                  <a:pt x="7684180" y="8067623"/>
                  <a:pt x="7523082" y="8056272"/>
                  <a:pt x="7374428" y="8033570"/>
                </a:cubicBezTo>
                <a:lnTo>
                  <a:pt x="7193758" y="7997575"/>
                </a:lnTo>
                <a:lnTo>
                  <a:pt x="6928126" y="10066439"/>
                </a:lnTo>
                <a:lnTo>
                  <a:pt x="5790014" y="10066439"/>
                </a:lnTo>
                <a:lnTo>
                  <a:pt x="5160418" y="5925646"/>
                </a:lnTo>
                <a:lnTo>
                  <a:pt x="4555040" y="10066439"/>
                </a:lnTo>
                <a:lnTo>
                  <a:pt x="3400786" y="10066439"/>
                </a:lnTo>
                <a:lnTo>
                  <a:pt x="2963081" y="6689870"/>
                </a:lnTo>
                <a:lnTo>
                  <a:pt x="2913135" y="6732059"/>
                </a:lnTo>
                <a:cubicBezTo>
                  <a:pt x="2856466" y="6773594"/>
                  <a:pt x="2796180" y="6811851"/>
                  <a:pt x="2732279" y="6846828"/>
                </a:cubicBezTo>
                <a:cubicBezTo>
                  <a:pt x="2476674" y="6986737"/>
                  <a:pt x="2182055" y="7056694"/>
                  <a:pt x="1848425" y="7056694"/>
                </a:cubicBezTo>
                <a:cubicBezTo>
                  <a:pt x="1245736" y="7056694"/>
                  <a:pt x="793720" y="6891223"/>
                  <a:pt x="492375" y="6560284"/>
                </a:cubicBezTo>
                <a:cubicBezTo>
                  <a:pt x="191031" y="6229342"/>
                  <a:pt x="26906" y="5716789"/>
                  <a:pt x="0" y="5022621"/>
                </a:cubicBezTo>
                <a:lnTo>
                  <a:pt x="1146187" y="4828900"/>
                </a:lnTo>
                <a:cubicBezTo>
                  <a:pt x="1156949" y="5243247"/>
                  <a:pt x="1214794" y="5548627"/>
                  <a:pt x="1319728" y="5745040"/>
                </a:cubicBezTo>
                <a:cubicBezTo>
                  <a:pt x="1424660" y="5941453"/>
                  <a:pt x="1582057" y="6039658"/>
                  <a:pt x="1791923" y="6039658"/>
                </a:cubicBezTo>
                <a:cubicBezTo>
                  <a:pt x="1947977" y="6039658"/>
                  <a:pt x="2060979" y="5989881"/>
                  <a:pt x="2130935" y="5890331"/>
                </a:cubicBezTo>
                <a:cubicBezTo>
                  <a:pt x="2200888" y="5790779"/>
                  <a:pt x="2235868" y="5662976"/>
                  <a:pt x="2235868" y="5506923"/>
                </a:cubicBezTo>
                <a:cubicBezTo>
                  <a:pt x="2235868" y="5248629"/>
                  <a:pt x="2178020" y="5029348"/>
                  <a:pt x="2062327" y="4849079"/>
                </a:cubicBezTo>
                <a:cubicBezTo>
                  <a:pt x="1946631" y="4668811"/>
                  <a:pt x="1765017" y="4471053"/>
                  <a:pt x="1517486" y="4255808"/>
                </a:cubicBezTo>
                <a:lnTo>
                  <a:pt x="839459" y="3666572"/>
                </a:lnTo>
                <a:cubicBezTo>
                  <a:pt x="570403" y="3440564"/>
                  <a:pt x="364572" y="3198413"/>
                  <a:pt x="221973" y="2940118"/>
                </a:cubicBezTo>
                <a:cubicBezTo>
                  <a:pt x="79372" y="2681824"/>
                  <a:pt x="8074" y="2372408"/>
                  <a:pt x="8074" y="2011871"/>
                </a:cubicBezTo>
                <a:cubicBezTo>
                  <a:pt x="8074" y="1479136"/>
                  <a:pt x="165471" y="1068825"/>
                  <a:pt x="480269" y="780933"/>
                </a:cubicBezTo>
                <a:cubicBezTo>
                  <a:pt x="795067" y="493042"/>
                  <a:pt x="1229594" y="349097"/>
                  <a:pt x="1783850" y="349097"/>
                </a:cubicBezTo>
                <a:cubicBezTo>
                  <a:pt x="2375778" y="349097"/>
                  <a:pt x="2787436" y="519948"/>
                  <a:pt x="3018824" y="861650"/>
                </a:cubicBezTo>
                <a:cubicBezTo>
                  <a:pt x="3250214" y="1203354"/>
                  <a:pt x="3382052" y="1637881"/>
                  <a:pt x="3414338" y="2165233"/>
                </a:cubicBezTo>
                <a:lnTo>
                  <a:pt x="2260083" y="2334740"/>
                </a:lnTo>
                <a:cubicBezTo>
                  <a:pt x="2249319" y="1990345"/>
                  <a:pt x="2210306" y="1736086"/>
                  <a:pt x="2143043" y="1571962"/>
                </a:cubicBezTo>
                <a:cubicBezTo>
                  <a:pt x="2075777" y="1407838"/>
                  <a:pt x="1942595" y="1325774"/>
                  <a:pt x="1743493" y="1325774"/>
                </a:cubicBezTo>
                <a:cubicBezTo>
                  <a:pt x="1598202" y="1325774"/>
                  <a:pt x="1485196" y="1380932"/>
                  <a:pt x="1404481" y="1491245"/>
                </a:cubicBezTo>
                <a:cubicBezTo>
                  <a:pt x="1323764" y="1601559"/>
                  <a:pt x="1283405" y="1732051"/>
                  <a:pt x="1283405" y="1882722"/>
                </a:cubicBezTo>
                <a:cubicBezTo>
                  <a:pt x="1283405" y="2097970"/>
                  <a:pt x="1330490" y="2279583"/>
                  <a:pt x="1424660" y="2427563"/>
                </a:cubicBezTo>
                <a:cubicBezTo>
                  <a:pt x="1518830" y="2575545"/>
                  <a:pt x="1668156" y="2738325"/>
                  <a:pt x="1872640" y="2915902"/>
                </a:cubicBezTo>
                <a:lnTo>
                  <a:pt x="2534522" y="3497068"/>
                </a:lnTo>
                <a:lnTo>
                  <a:pt x="2567730" y="3528347"/>
                </a:lnTo>
                <a:lnTo>
                  <a:pt x="3675224" y="3528347"/>
                </a:lnTo>
                <a:lnTo>
                  <a:pt x="4135310" y="7523848"/>
                </a:lnTo>
                <a:lnTo>
                  <a:pt x="4708403" y="3536418"/>
                </a:lnTo>
                <a:lnTo>
                  <a:pt x="5604363" y="3536418"/>
                </a:lnTo>
                <a:lnTo>
                  <a:pt x="5928582" y="5692037"/>
                </a:lnTo>
                <a:lnTo>
                  <a:pt x="5928582" y="3482885"/>
                </a:lnTo>
                <a:cubicBezTo>
                  <a:pt x="5928582" y="2777955"/>
                  <a:pt x="6076564" y="2247912"/>
                  <a:pt x="6372527" y="1892757"/>
                </a:cubicBezTo>
                <a:cubicBezTo>
                  <a:pt x="6668489" y="1537602"/>
                  <a:pt x="7163556" y="1360024"/>
                  <a:pt x="7857721" y="1360024"/>
                </a:cubicBezTo>
                <a:cubicBezTo>
                  <a:pt x="8202116" y="1360024"/>
                  <a:pt x="8497744" y="1404755"/>
                  <a:pt x="8744605" y="1494216"/>
                </a:cubicBezTo>
                <a:lnTo>
                  <a:pt x="8856582" y="1542240"/>
                </a:lnTo>
                <a:lnTo>
                  <a:pt x="8856582" y="1062860"/>
                </a:lnTo>
                <a:lnTo>
                  <a:pt x="7767586" y="106286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1380448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4F31058-67A9-40F2-8BCB-17B7931C483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167426" y="3217321"/>
            <a:ext cx="3535414" cy="6707597"/>
          </a:xfrm>
          <a:custGeom>
            <a:avLst/>
            <a:gdLst>
              <a:gd name="connsiteX0" fmla="*/ 1783850 w 3535414"/>
              <a:gd name="connsiteY0" fmla="*/ 0 h 6707597"/>
              <a:gd name="connsiteX1" fmla="*/ 3018824 w 3535414"/>
              <a:gd name="connsiteY1" fmla="*/ 512553 h 6707597"/>
              <a:gd name="connsiteX2" fmla="*/ 3414338 w 3535414"/>
              <a:gd name="connsiteY2" fmla="*/ 1816136 h 6707597"/>
              <a:gd name="connsiteX3" fmla="*/ 2260084 w 3535414"/>
              <a:gd name="connsiteY3" fmla="*/ 1985643 h 6707597"/>
              <a:gd name="connsiteX4" fmla="*/ 2143043 w 3535414"/>
              <a:gd name="connsiteY4" fmla="*/ 1222865 h 6707597"/>
              <a:gd name="connsiteX5" fmla="*/ 1743493 w 3535414"/>
              <a:gd name="connsiteY5" fmla="*/ 976677 h 6707597"/>
              <a:gd name="connsiteX6" fmla="*/ 1404480 w 3535414"/>
              <a:gd name="connsiteY6" fmla="*/ 1142148 h 6707597"/>
              <a:gd name="connsiteX7" fmla="*/ 1283404 w 3535414"/>
              <a:gd name="connsiteY7" fmla="*/ 1533625 h 6707597"/>
              <a:gd name="connsiteX8" fmla="*/ 1424660 w 3535414"/>
              <a:gd name="connsiteY8" fmla="*/ 2078466 h 6707597"/>
              <a:gd name="connsiteX9" fmla="*/ 1872640 w 3535414"/>
              <a:gd name="connsiteY9" fmla="*/ 2566805 h 6707597"/>
              <a:gd name="connsiteX10" fmla="*/ 2534522 w 3535414"/>
              <a:gd name="connsiteY10" fmla="*/ 3147971 h 6707597"/>
              <a:gd name="connsiteX11" fmla="*/ 3269047 w 3535414"/>
              <a:gd name="connsiteY11" fmla="*/ 4015678 h 6707597"/>
              <a:gd name="connsiteX12" fmla="*/ 3535414 w 3535414"/>
              <a:gd name="connsiteY12" fmla="*/ 5085180 h 6707597"/>
              <a:gd name="connsiteX13" fmla="*/ 3325548 w 3535414"/>
              <a:gd name="connsiteY13" fmla="*/ 5920604 h 6707597"/>
              <a:gd name="connsiteX14" fmla="*/ 2732279 w 3535414"/>
              <a:gd name="connsiteY14" fmla="*/ 6497731 h 6707597"/>
              <a:gd name="connsiteX15" fmla="*/ 1848425 w 3535414"/>
              <a:gd name="connsiteY15" fmla="*/ 6707597 h 6707597"/>
              <a:gd name="connsiteX16" fmla="*/ 492376 w 3535414"/>
              <a:gd name="connsiteY16" fmla="*/ 6211187 h 6707597"/>
              <a:gd name="connsiteX17" fmla="*/ 0 w 3535414"/>
              <a:gd name="connsiteY17" fmla="*/ 4673524 h 6707597"/>
              <a:gd name="connsiteX18" fmla="*/ 1146186 w 3535414"/>
              <a:gd name="connsiteY18" fmla="*/ 4479803 h 6707597"/>
              <a:gd name="connsiteX19" fmla="*/ 1319728 w 3535414"/>
              <a:gd name="connsiteY19" fmla="*/ 5395943 h 6707597"/>
              <a:gd name="connsiteX20" fmla="*/ 1791924 w 3535414"/>
              <a:gd name="connsiteY20" fmla="*/ 5690561 h 6707597"/>
              <a:gd name="connsiteX21" fmla="*/ 2130934 w 3535414"/>
              <a:gd name="connsiteY21" fmla="*/ 5541233 h 6707597"/>
              <a:gd name="connsiteX22" fmla="*/ 2235868 w 3535414"/>
              <a:gd name="connsiteY22" fmla="*/ 5157826 h 6707597"/>
              <a:gd name="connsiteX23" fmla="*/ 2062326 w 3535414"/>
              <a:gd name="connsiteY23" fmla="*/ 4499982 h 6707597"/>
              <a:gd name="connsiteX24" fmla="*/ 1517485 w 3535414"/>
              <a:gd name="connsiteY24" fmla="*/ 3906711 h 6707597"/>
              <a:gd name="connsiteX25" fmla="*/ 839459 w 3535414"/>
              <a:gd name="connsiteY25" fmla="*/ 3317475 h 6707597"/>
              <a:gd name="connsiteX26" fmla="*/ 221973 w 3535414"/>
              <a:gd name="connsiteY26" fmla="*/ 2591021 h 6707597"/>
              <a:gd name="connsiteX27" fmla="*/ 8074 w 3535414"/>
              <a:gd name="connsiteY27" fmla="*/ 1662774 h 6707597"/>
              <a:gd name="connsiteX28" fmla="*/ 480269 w 3535414"/>
              <a:gd name="connsiteY28" fmla="*/ 431836 h 6707597"/>
              <a:gd name="connsiteX29" fmla="*/ 1783850 w 3535414"/>
              <a:gd name="connsiteY29" fmla="*/ 0 h 6707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535414" h="6707597">
                <a:moveTo>
                  <a:pt x="1783850" y="0"/>
                </a:moveTo>
                <a:cubicBezTo>
                  <a:pt x="2375777" y="0"/>
                  <a:pt x="2787436" y="170851"/>
                  <a:pt x="3018824" y="512553"/>
                </a:cubicBezTo>
                <a:cubicBezTo>
                  <a:pt x="3250214" y="854257"/>
                  <a:pt x="3382052" y="1288784"/>
                  <a:pt x="3414338" y="1816136"/>
                </a:cubicBezTo>
                <a:lnTo>
                  <a:pt x="2260084" y="1985643"/>
                </a:lnTo>
                <a:cubicBezTo>
                  <a:pt x="2249319" y="1641248"/>
                  <a:pt x="2210306" y="1386989"/>
                  <a:pt x="2143043" y="1222865"/>
                </a:cubicBezTo>
                <a:cubicBezTo>
                  <a:pt x="2075777" y="1058741"/>
                  <a:pt x="1942595" y="976677"/>
                  <a:pt x="1743493" y="976677"/>
                </a:cubicBezTo>
                <a:cubicBezTo>
                  <a:pt x="1598202" y="976677"/>
                  <a:pt x="1485197" y="1031834"/>
                  <a:pt x="1404480" y="1142148"/>
                </a:cubicBezTo>
                <a:cubicBezTo>
                  <a:pt x="1323764" y="1252462"/>
                  <a:pt x="1283404" y="1382954"/>
                  <a:pt x="1283404" y="1533625"/>
                </a:cubicBezTo>
                <a:cubicBezTo>
                  <a:pt x="1283404" y="1748873"/>
                  <a:pt x="1330490" y="1930486"/>
                  <a:pt x="1424660" y="2078466"/>
                </a:cubicBezTo>
                <a:cubicBezTo>
                  <a:pt x="1518830" y="2226448"/>
                  <a:pt x="1668156" y="2389228"/>
                  <a:pt x="1872640" y="2566805"/>
                </a:cubicBezTo>
                <a:lnTo>
                  <a:pt x="2534522" y="3147971"/>
                </a:lnTo>
                <a:cubicBezTo>
                  <a:pt x="2846626" y="3422409"/>
                  <a:pt x="3091469" y="3711645"/>
                  <a:pt x="3269047" y="4015678"/>
                </a:cubicBezTo>
                <a:cubicBezTo>
                  <a:pt x="3446624" y="4319714"/>
                  <a:pt x="3535414" y="4676215"/>
                  <a:pt x="3535414" y="5085180"/>
                </a:cubicBezTo>
                <a:cubicBezTo>
                  <a:pt x="3535414" y="5397287"/>
                  <a:pt x="3465460" y="5675761"/>
                  <a:pt x="3325548" y="5920604"/>
                </a:cubicBezTo>
                <a:cubicBezTo>
                  <a:pt x="3185639" y="6165445"/>
                  <a:pt x="2987882" y="6357822"/>
                  <a:pt x="2732279" y="6497731"/>
                </a:cubicBezTo>
                <a:cubicBezTo>
                  <a:pt x="2476674" y="6637640"/>
                  <a:pt x="2182056" y="6707597"/>
                  <a:pt x="1848425" y="6707597"/>
                </a:cubicBezTo>
                <a:cubicBezTo>
                  <a:pt x="1245736" y="6707597"/>
                  <a:pt x="793720" y="6542126"/>
                  <a:pt x="492376" y="6211187"/>
                </a:cubicBezTo>
                <a:cubicBezTo>
                  <a:pt x="191031" y="5880245"/>
                  <a:pt x="26907" y="5367692"/>
                  <a:pt x="0" y="4673524"/>
                </a:cubicBezTo>
                <a:lnTo>
                  <a:pt x="1146186" y="4479803"/>
                </a:lnTo>
                <a:cubicBezTo>
                  <a:pt x="1156948" y="4894150"/>
                  <a:pt x="1214794" y="5199529"/>
                  <a:pt x="1319728" y="5395943"/>
                </a:cubicBezTo>
                <a:cubicBezTo>
                  <a:pt x="1424660" y="5592355"/>
                  <a:pt x="1582058" y="5690561"/>
                  <a:pt x="1791924" y="5690561"/>
                </a:cubicBezTo>
                <a:cubicBezTo>
                  <a:pt x="1947977" y="5690561"/>
                  <a:pt x="2060980" y="5640783"/>
                  <a:pt x="2130934" y="5541233"/>
                </a:cubicBezTo>
                <a:cubicBezTo>
                  <a:pt x="2200889" y="5441682"/>
                  <a:pt x="2235868" y="5313879"/>
                  <a:pt x="2235868" y="5157826"/>
                </a:cubicBezTo>
                <a:cubicBezTo>
                  <a:pt x="2235868" y="4899532"/>
                  <a:pt x="2178020" y="4680251"/>
                  <a:pt x="2062326" y="4499982"/>
                </a:cubicBezTo>
                <a:cubicBezTo>
                  <a:pt x="1946630" y="4319714"/>
                  <a:pt x="1765017" y="4121956"/>
                  <a:pt x="1517485" y="3906711"/>
                </a:cubicBezTo>
                <a:lnTo>
                  <a:pt x="839459" y="3317475"/>
                </a:lnTo>
                <a:cubicBezTo>
                  <a:pt x="570403" y="3091467"/>
                  <a:pt x="364573" y="2849315"/>
                  <a:pt x="221973" y="2591021"/>
                </a:cubicBezTo>
                <a:cubicBezTo>
                  <a:pt x="79372" y="2332727"/>
                  <a:pt x="8074" y="2023311"/>
                  <a:pt x="8074" y="1662774"/>
                </a:cubicBezTo>
                <a:cubicBezTo>
                  <a:pt x="8074" y="1130039"/>
                  <a:pt x="165471" y="719728"/>
                  <a:pt x="480269" y="431836"/>
                </a:cubicBezTo>
                <a:cubicBezTo>
                  <a:pt x="795067" y="143945"/>
                  <a:pt x="1229594" y="0"/>
                  <a:pt x="178385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4205745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9D816C9-72F3-4BCC-8B6B-5F630E8D38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27966" y="3386826"/>
            <a:ext cx="5214333" cy="6538092"/>
          </a:xfrm>
          <a:custGeom>
            <a:avLst/>
            <a:gdLst>
              <a:gd name="connsiteX0" fmla="*/ 0 w 5214333"/>
              <a:gd name="connsiteY0" fmla="*/ 0 h 6538092"/>
              <a:gd name="connsiteX1" fmla="*/ 1121971 w 5214333"/>
              <a:gd name="connsiteY1" fmla="*/ 0 h 6538092"/>
              <a:gd name="connsiteX2" fmla="*/ 1582058 w 5214333"/>
              <a:gd name="connsiteY2" fmla="*/ 3995501 h 6538092"/>
              <a:gd name="connsiteX3" fmla="*/ 2155150 w 5214333"/>
              <a:gd name="connsiteY3" fmla="*/ 8071 h 6538092"/>
              <a:gd name="connsiteX4" fmla="*/ 3051110 w 5214333"/>
              <a:gd name="connsiteY4" fmla="*/ 8071 h 6538092"/>
              <a:gd name="connsiteX5" fmla="*/ 3648417 w 5214333"/>
              <a:gd name="connsiteY5" fmla="*/ 3979357 h 6538092"/>
              <a:gd name="connsiteX6" fmla="*/ 4108506 w 5214333"/>
              <a:gd name="connsiteY6" fmla="*/ 0 h 6538092"/>
              <a:gd name="connsiteX7" fmla="*/ 5214333 w 5214333"/>
              <a:gd name="connsiteY7" fmla="*/ 0 h 6538092"/>
              <a:gd name="connsiteX8" fmla="*/ 4374874 w 5214333"/>
              <a:gd name="connsiteY8" fmla="*/ 6538092 h 6538092"/>
              <a:gd name="connsiteX9" fmla="*/ 3236761 w 5214333"/>
              <a:gd name="connsiteY9" fmla="*/ 6538092 h 6538092"/>
              <a:gd name="connsiteX10" fmla="*/ 2607165 w 5214333"/>
              <a:gd name="connsiteY10" fmla="*/ 2397299 h 6538092"/>
              <a:gd name="connsiteX11" fmla="*/ 2001787 w 5214333"/>
              <a:gd name="connsiteY11" fmla="*/ 6538092 h 6538092"/>
              <a:gd name="connsiteX12" fmla="*/ 847533 w 5214333"/>
              <a:gd name="connsiteY12" fmla="*/ 6538092 h 6538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214333" h="6538092">
                <a:moveTo>
                  <a:pt x="0" y="0"/>
                </a:moveTo>
                <a:lnTo>
                  <a:pt x="1121971" y="0"/>
                </a:lnTo>
                <a:lnTo>
                  <a:pt x="1582058" y="3995501"/>
                </a:lnTo>
                <a:lnTo>
                  <a:pt x="2155150" y="8071"/>
                </a:lnTo>
                <a:lnTo>
                  <a:pt x="3051110" y="8071"/>
                </a:lnTo>
                <a:lnTo>
                  <a:pt x="3648417" y="3979357"/>
                </a:lnTo>
                <a:lnTo>
                  <a:pt x="4108506" y="0"/>
                </a:lnTo>
                <a:lnTo>
                  <a:pt x="5214333" y="0"/>
                </a:lnTo>
                <a:lnTo>
                  <a:pt x="4374874" y="6538092"/>
                </a:lnTo>
                <a:lnTo>
                  <a:pt x="3236761" y="6538092"/>
                </a:lnTo>
                <a:lnTo>
                  <a:pt x="2607165" y="2397299"/>
                </a:lnTo>
                <a:lnTo>
                  <a:pt x="2001787" y="6538092"/>
                </a:lnTo>
                <a:lnTo>
                  <a:pt x="847533" y="653809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0838611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23C0096-DE85-432B-9C3D-0ACE045F29A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005991" y="3306941"/>
            <a:ext cx="3858281" cy="6707599"/>
          </a:xfrm>
          <a:custGeom>
            <a:avLst/>
            <a:gdLst>
              <a:gd name="connsiteX0" fmla="*/ 1929139 w 3858281"/>
              <a:gd name="connsiteY0" fmla="*/ 952462 h 6707599"/>
              <a:gd name="connsiteX1" fmla="*/ 1473091 w 3858281"/>
              <a:gd name="connsiteY1" fmla="*/ 1174435 h 6707599"/>
              <a:gd name="connsiteX2" fmla="*/ 1356050 w 3858281"/>
              <a:gd name="connsiteY2" fmla="*/ 1799993 h 6707599"/>
              <a:gd name="connsiteX3" fmla="*/ 1356050 w 3858281"/>
              <a:gd name="connsiteY3" fmla="*/ 4891463 h 6707599"/>
              <a:gd name="connsiteX4" fmla="*/ 1469053 w 3858281"/>
              <a:gd name="connsiteY4" fmla="*/ 5529127 h 6707599"/>
              <a:gd name="connsiteX5" fmla="*/ 1929139 w 3858281"/>
              <a:gd name="connsiteY5" fmla="*/ 5755135 h 6707599"/>
              <a:gd name="connsiteX6" fmla="*/ 2385193 w 3858281"/>
              <a:gd name="connsiteY6" fmla="*/ 5525091 h 6707599"/>
              <a:gd name="connsiteX7" fmla="*/ 2502234 w 3858281"/>
              <a:gd name="connsiteY7" fmla="*/ 4891463 h 6707599"/>
              <a:gd name="connsiteX8" fmla="*/ 2502234 w 3858281"/>
              <a:gd name="connsiteY8" fmla="*/ 1799993 h 6707599"/>
              <a:gd name="connsiteX9" fmla="*/ 2385193 w 3858281"/>
              <a:gd name="connsiteY9" fmla="*/ 1174435 h 6707599"/>
              <a:gd name="connsiteX10" fmla="*/ 1929139 w 3858281"/>
              <a:gd name="connsiteY10" fmla="*/ 952462 h 6707599"/>
              <a:gd name="connsiteX11" fmla="*/ 1929139 w 3858281"/>
              <a:gd name="connsiteY11" fmla="*/ 0 h 6707599"/>
              <a:gd name="connsiteX12" fmla="*/ 3410303 w 3858281"/>
              <a:gd name="connsiteY12" fmla="*/ 536768 h 6707599"/>
              <a:gd name="connsiteX13" fmla="*/ 3858281 w 3858281"/>
              <a:gd name="connsiteY13" fmla="*/ 2122861 h 6707599"/>
              <a:gd name="connsiteX14" fmla="*/ 3858281 w 3858281"/>
              <a:gd name="connsiteY14" fmla="*/ 4568594 h 6707599"/>
              <a:gd name="connsiteX15" fmla="*/ 3410303 w 3858281"/>
              <a:gd name="connsiteY15" fmla="*/ 6162758 h 6707599"/>
              <a:gd name="connsiteX16" fmla="*/ 1929139 w 3858281"/>
              <a:gd name="connsiteY16" fmla="*/ 6707599 h 6707599"/>
              <a:gd name="connsiteX17" fmla="*/ 443945 w 3858281"/>
              <a:gd name="connsiteY17" fmla="*/ 6162758 h 6707599"/>
              <a:gd name="connsiteX18" fmla="*/ 0 w 3858281"/>
              <a:gd name="connsiteY18" fmla="*/ 4560520 h 6707599"/>
              <a:gd name="connsiteX19" fmla="*/ 0 w 3858281"/>
              <a:gd name="connsiteY19" fmla="*/ 2122861 h 6707599"/>
              <a:gd name="connsiteX20" fmla="*/ 443945 w 3858281"/>
              <a:gd name="connsiteY20" fmla="*/ 532733 h 6707599"/>
              <a:gd name="connsiteX21" fmla="*/ 1929139 w 3858281"/>
              <a:gd name="connsiteY21" fmla="*/ 0 h 6707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3858281" h="6707599">
                <a:moveTo>
                  <a:pt x="1929139" y="952462"/>
                </a:moveTo>
                <a:cubicBezTo>
                  <a:pt x="1703134" y="952462"/>
                  <a:pt x="1551116" y="1026452"/>
                  <a:pt x="1473091" y="1174435"/>
                </a:cubicBezTo>
                <a:cubicBezTo>
                  <a:pt x="1395063" y="1322417"/>
                  <a:pt x="1356050" y="1530936"/>
                  <a:pt x="1356050" y="1799993"/>
                </a:cubicBezTo>
                <a:lnTo>
                  <a:pt x="1356050" y="4891463"/>
                </a:lnTo>
                <a:cubicBezTo>
                  <a:pt x="1356050" y="5165901"/>
                  <a:pt x="1393716" y="5378455"/>
                  <a:pt x="1469053" y="5529127"/>
                </a:cubicBezTo>
                <a:cubicBezTo>
                  <a:pt x="1544390" y="5679800"/>
                  <a:pt x="1697752" y="5755135"/>
                  <a:pt x="1929139" y="5755135"/>
                </a:cubicBezTo>
                <a:cubicBezTo>
                  <a:pt x="2155150" y="5755135"/>
                  <a:pt x="2307168" y="5678453"/>
                  <a:pt x="2385193" y="5525091"/>
                </a:cubicBezTo>
                <a:cubicBezTo>
                  <a:pt x="2463219" y="5371729"/>
                  <a:pt x="2502234" y="5160519"/>
                  <a:pt x="2502234" y="4891463"/>
                </a:cubicBezTo>
                <a:lnTo>
                  <a:pt x="2502234" y="1799993"/>
                </a:lnTo>
                <a:cubicBezTo>
                  <a:pt x="2502234" y="1530936"/>
                  <a:pt x="2463219" y="1322417"/>
                  <a:pt x="2385193" y="1174435"/>
                </a:cubicBezTo>
                <a:cubicBezTo>
                  <a:pt x="2307168" y="1026452"/>
                  <a:pt x="2155150" y="952462"/>
                  <a:pt x="1929139" y="952462"/>
                </a:cubicBezTo>
                <a:close/>
                <a:moveTo>
                  <a:pt x="1929139" y="0"/>
                </a:moveTo>
                <a:cubicBezTo>
                  <a:pt x="2617930" y="0"/>
                  <a:pt x="3111650" y="178922"/>
                  <a:pt x="3410303" y="536768"/>
                </a:cubicBezTo>
                <a:cubicBezTo>
                  <a:pt x="3708957" y="894614"/>
                  <a:pt x="3858281" y="1423314"/>
                  <a:pt x="3858281" y="2122861"/>
                </a:cubicBezTo>
                <a:lnTo>
                  <a:pt x="3858281" y="4568594"/>
                </a:lnTo>
                <a:cubicBezTo>
                  <a:pt x="3858281" y="5268141"/>
                  <a:pt x="3708957" y="5799529"/>
                  <a:pt x="3410303" y="6162758"/>
                </a:cubicBezTo>
                <a:cubicBezTo>
                  <a:pt x="3111650" y="6525983"/>
                  <a:pt x="2617930" y="6707599"/>
                  <a:pt x="1929139" y="6707599"/>
                </a:cubicBezTo>
                <a:cubicBezTo>
                  <a:pt x="1234974" y="6707599"/>
                  <a:pt x="739907" y="6525983"/>
                  <a:pt x="443945" y="6162758"/>
                </a:cubicBezTo>
                <a:cubicBezTo>
                  <a:pt x="147983" y="5799529"/>
                  <a:pt x="0" y="5265451"/>
                  <a:pt x="0" y="4560520"/>
                </a:cubicBezTo>
                <a:lnTo>
                  <a:pt x="0" y="2122861"/>
                </a:lnTo>
                <a:cubicBezTo>
                  <a:pt x="0" y="1417931"/>
                  <a:pt x="147983" y="887888"/>
                  <a:pt x="443945" y="532733"/>
                </a:cubicBezTo>
                <a:cubicBezTo>
                  <a:pt x="739907" y="177578"/>
                  <a:pt x="1234974" y="0"/>
                  <a:pt x="1929139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7382216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94F03C2-0F60-4AB7-A72B-DFCE51DCA5C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131754" y="3311397"/>
            <a:ext cx="3606754" cy="7056694"/>
          </a:xfrm>
          <a:custGeom>
            <a:avLst/>
            <a:gdLst>
              <a:gd name="connsiteX0" fmla="*/ 0 w 3606754"/>
              <a:gd name="connsiteY0" fmla="*/ 0 h 7056694"/>
              <a:gd name="connsiteX1" fmla="*/ 3606754 w 3606754"/>
              <a:gd name="connsiteY1" fmla="*/ 0 h 7056694"/>
              <a:gd name="connsiteX2" fmla="*/ 3606754 w 3606754"/>
              <a:gd name="connsiteY2" fmla="*/ 1062860 h 7056694"/>
              <a:gd name="connsiteX3" fmla="*/ 2535182 w 3606754"/>
              <a:gd name="connsiteY3" fmla="*/ 1062860 h 7056694"/>
              <a:gd name="connsiteX4" fmla="*/ 2535182 w 3606754"/>
              <a:gd name="connsiteY4" fmla="*/ 7056694 h 7056694"/>
              <a:gd name="connsiteX5" fmla="*/ 1088996 w 3606754"/>
              <a:gd name="connsiteY5" fmla="*/ 7056694 h 7056694"/>
              <a:gd name="connsiteX6" fmla="*/ 1088996 w 3606754"/>
              <a:gd name="connsiteY6" fmla="*/ 1062860 h 7056694"/>
              <a:gd name="connsiteX7" fmla="*/ 0 w 3606754"/>
              <a:gd name="connsiteY7" fmla="*/ 1062860 h 7056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06754" h="7056694">
                <a:moveTo>
                  <a:pt x="0" y="0"/>
                </a:moveTo>
                <a:lnTo>
                  <a:pt x="3606754" y="0"/>
                </a:lnTo>
                <a:lnTo>
                  <a:pt x="3606754" y="1062860"/>
                </a:lnTo>
                <a:lnTo>
                  <a:pt x="2535182" y="1062860"/>
                </a:lnTo>
                <a:lnTo>
                  <a:pt x="2535182" y="7056694"/>
                </a:lnTo>
                <a:lnTo>
                  <a:pt x="1088996" y="7056694"/>
                </a:lnTo>
                <a:lnTo>
                  <a:pt x="1088996" y="1062860"/>
                </a:lnTo>
                <a:lnTo>
                  <a:pt x="0" y="106286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31778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164273A-A37B-4BF8-A5E1-5B80074D296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00655" y="997526"/>
            <a:ext cx="4710545" cy="5843011"/>
          </a:xfrm>
          <a:custGeom>
            <a:avLst/>
            <a:gdLst>
              <a:gd name="connsiteX0" fmla="*/ 0 w 4710545"/>
              <a:gd name="connsiteY0" fmla="*/ 0 h 5843011"/>
              <a:gd name="connsiteX1" fmla="*/ 4710545 w 4710545"/>
              <a:gd name="connsiteY1" fmla="*/ 0 h 5843011"/>
              <a:gd name="connsiteX2" fmla="*/ 4710545 w 4710545"/>
              <a:gd name="connsiteY2" fmla="*/ 5843011 h 5843011"/>
              <a:gd name="connsiteX3" fmla="*/ 0 w 4710545"/>
              <a:gd name="connsiteY3" fmla="*/ 5843011 h 5843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10545" h="5843011">
                <a:moveTo>
                  <a:pt x="0" y="0"/>
                </a:moveTo>
                <a:lnTo>
                  <a:pt x="4710545" y="0"/>
                </a:lnTo>
                <a:lnTo>
                  <a:pt x="4710545" y="5843011"/>
                </a:lnTo>
                <a:lnTo>
                  <a:pt x="0" y="58430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E601821-FD73-49F0-9CAE-A7DCA2099D8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496292" y="997527"/>
            <a:ext cx="6677891" cy="11499273"/>
          </a:xfrm>
          <a:custGeom>
            <a:avLst/>
            <a:gdLst>
              <a:gd name="connsiteX0" fmla="*/ 0 w 6677891"/>
              <a:gd name="connsiteY0" fmla="*/ 0 h 11499273"/>
              <a:gd name="connsiteX1" fmla="*/ 6677891 w 6677891"/>
              <a:gd name="connsiteY1" fmla="*/ 0 h 11499273"/>
              <a:gd name="connsiteX2" fmla="*/ 6677891 w 6677891"/>
              <a:gd name="connsiteY2" fmla="*/ 11499273 h 11499273"/>
              <a:gd name="connsiteX3" fmla="*/ 0 w 6677891"/>
              <a:gd name="connsiteY3" fmla="*/ 11499273 h 11499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677891" h="11499273">
                <a:moveTo>
                  <a:pt x="0" y="0"/>
                </a:moveTo>
                <a:lnTo>
                  <a:pt x="6677891" y="0"/>
                </a:lnTo>
                <a:lnTo>
                  <a:pt x="6677891" y="11499273"/>
                </a:lnTo>
                <a:lnTo>
                  <a:pt x="0" y="1149927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777718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85C4638-4B56-4E3D-A202-339BE50622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672946" y="1025237"/>
            <a:ext cx="14630399" cy="11554691"/>
          </a:xfrm>
          <a:custGeom>
            <a:avLst/>
            <a:gdLst>
              <a:gd name="connsiteX0" fmla="*/ 0 w 14630399"/>
              <a:gd name="connsiteY0" fmla="*/ 0 h 11554691"/>
              <a:gd name="connsiteX1" fmla="*/ 14630399 w 14630399"/>
              <a:gd name="connsiteY1" fmla="*/ 0 h 11554691"/>
              <a:gd name="connsiteX2" fmla="*/ 14630399 w 14630399"/>
              <a:gd name="connsiteY2" fmla="*/ 11554691 h 11554691"/>
              <a:gd name="connsiteX3" fmla="*/ 0 w 14630399"/>
              <a:gd name="connsiteY3" fmla="*/ 11554691 h 11554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630399" h="11554691">
                <a:moveTo>
                  <a:pt x="0" y="0"/>
                </a:moveTo>
                <a:lnTo>
                  <a:pt x="14630399" y="0"/>
                </a:lnTo>
                <a:lnTo>
                  <a:pt x="14630399" y="11554691"/>
                </a:lnTo>
                <a:lnTo>
                  <a:pt x="0" y="1155469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238490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649A111C-8C9B-4893-82D0-9BE8F25B838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7345892" cy="13679488"/>
          </a:xfrm>
          <a:custGeom>
            <a:avLst/>
            <a:gdLst>
              <a:gd name="connsiteX0" fmla="*/ 0 w 17345892"/>
              <a:gd name="connsiteY0" fmla="*/ 0 h 13679488"/>
              <a:gd name="connsiteX1" fmla="*/ 17345892 w 17345892"/>
              <a:gd name="connsiteY1" fmla="*/ 0 h 13679488"/>
              <a:gd name="connsiteX2" fmla="*/ 17345892 w 17345892"/>
              <a:gd name="connsiteY2" fmla="*/ 13679488 h 13679488"/>
              <a:gd name="connsiteX3" fmla="*/ 0 w 17345892"/>
              <a:gd name="connsiteY3" fmla="*/ 13679488 h 13679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345892" h="13679488">
                <a:moveTo>
                  <a:pt x="0" y="0"/>
                </a:moveTo>
                <a:lnTo>
                  <a:pt x="17345892" y="0"/>
                </a:lnTo>
                <a:lnTo>
                  <a:pt x="17345892" y="13679488"/>
                </a:lnTo>
                <a:lnTo>
                  <a:pt x="0" y="1367948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13881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282EBAE-1C18-4B1A-B411-9A0E8DCBB6C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812971" y="5388429"/>
            <a:ext cx="9731829" cy="5943600"/>
          </a:xfrm>
          <a:custGeom>
            <a:avLst/>
            <a:gdLst>
              <a:gd name="connsiteX0" fmla="*/ 0 w 9731829"/>
              <a:gd name="connsiteY0" fmla="*/ 0 h 5943600"/>
              <a:gd name="connsiteX1" fmla="*/ 9731829 w 9731829"/>
              <a:gd name="connsiteY1" fmla="*/ 0 h 5943600"/>
              <a:gd name="connsiteX2" fmla="*/ 9731829 w 9731829"/>
              <a:gd name="connsiteY2" fmla="*/ 5943600 h 5943600"/>
              <a:gd name="connsiteX3" fmla="*/ 0 w 9731829"/>
              <a:gd name="connsiteY3" fmla="*/ 594360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31829" h="5943600">
                <a:moveTo>
                  <a:pt x="0" y="0"/>
                </a:moveTo>
                <a:lnTo>
                  <a:pt x="9731829" y="0"/>
                </a:lnTo>
                <a:lnTo>
                  <a:pt x="9731829" y="5943600"/>
                </a:lnTo>
                <a:lnTo>
                  <a:pt x="0" y="59436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12871111-187E-4CD7-9066-70902117696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5904029" y="5388429"/>
            <a:ext cx="8575219" cy="5943600"/>
          </a:xfrm>
          <a:custGeom>
            <a:avLst/>
            <a:gdLst>
              <a:gd name="connsiteX0" fmla="*/ 0 w 8575219"/>
              <a:gd name="connsiteY0" fmla="*/ 0 h 5943600"/>
              <a:gd name="connsiteX1" fmla="*/ 8575219 w 8575219"/>
              <a:gd name="connsiteY1" fmla="*/ 0 h 5943600"/>
              <a:gd name="connsiteX2" fmla="*/ 8575219 w 8575219"/>
              <a:gd name="connsiteY2" fmla="*/ 5943600 h 5943600"/>
              <a:gd name="connsiteX3" fmla="*/ 0 w 8575219"/>
              <a:gd name="connsiteY3" fmla="*/ 594360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75219" h="5943600">
                <a:moveTo>
                  <a:pt x="0" y="0"/>
                </a:moveTo>
                <a:lnTo>
                  <a:pt x="8575219" y="0"/>
                </a:lnTo>
                <a:lnTo>
                  <a:pt x="8575219" y="5943600"/>
                </a:lnTo>
                <a:lnTo>
                  <a:pt x="0" y="59436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6267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0AC041D-B912-4CB1-9714-30435400BF3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239626" y="0"/>
            <a:ext cx="12239625" cy="6302829"/>
          </a:xfrm>
          <a:custGeom>
            <a:avLst/>
            <a:gdLst>
              <a:gd name="connsiteX0" fmla="*/ 0 w 12239625"/>
              <a:gd name="connsiteY0" fmla="*/ 0 h 6302829"/>
              <a:gd name="connsiteX1" fmla="*/ 12239625 w 12239625"/>
              <a:gd name="connsiteY1" fmla="*/ 0 h 6302829"/>
              <a:gd name="connsiteX2" fmla="*/ 12239625 w 12239625"/>
              <a:gd name="connsiteY2" fmla="*/ 6302829 h 6302829"/>
              <a:gd name="connsiteX3" fmla="*/ 0 w 12239625"/>
              <a:gd name="connsiteY3" fmla="*/ 6302829 h 6302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39625" h="6302829">
                <a:moveTo>
                  <a:pt x="0" y="0"/>
                </a:moveTo>
                <a:lnTo>
                  <a:pt x="12239625" y="0"/>
                </a:lnTo>
                <a:lnTo>
                  <a:pt x="12239625" y="6302829"/>
                </a:lnTo>
                <a:lnTo>
                  <a:pt x="0" y="630282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20FFD1D-71FE-4E86-8C18-64D47BBECF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2239626" y="7376659"/>
            <a:ext cx="12239625" cy="6302829"/>
          </a:xfrm>
          <a:custGeom>
            <a:avLst/>
            <a:gdLst>
              <a:gd name="connsiteX0" fmla="*/ 0 w 12239625"/>
              <a:gd name="connsiteY0" fmla="*/ 0 h 6302829"/>
              <a:gd name="connsiteX1" fmla="*/ 12239625 w 12239625"/>
              <a:gd name="connsiteY1" fmla="*/ 0 h 6302829"/>
              <a:gd name="connsiteX2" fmla="*/ 12239625 w 12239625"/>
              <a:gd name="connsiteY2" fmla="*/ 6302829 h 6302829"/>
              <a:gd name="connsiteX3" fmla="*/ 0 w 12239625"/>
              <a:gd name="connsiteY3" fmla="*/ 6302829 h 63028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239625" h="6302829">
                <a:moveTo>
                  <a:pt x="0" y="0"/>
                </a:moveTo>
                <a:lnTo>
                  <a:pt x="12239625" y="0"/>
                </a:lnTo>
                <a:lnTo>
                  <a:pt x="12239625" y="6302829"/>
                </a:lnTo>
                <a:lnTo>
                  <a:pt x="0" y="630282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18779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0EA09DA-682B-47E5-A627-3A612A4F5DB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36916" y="1469572"/>
            <a:ext cx="21651685" cy="10711543"/>
          </a:xfrm>
          <a:custGeom>
            <a:avLst/>
            <a:gdLst>
              <a:gd name="connsiteX0" fmla="*/ 0 w 21651685"/>
              <a:gd name="connsiteY0" fmla="*/ 0 h 10711543"/>
              <a:gd name="connsiteX1" fmla="*/ 21651685 w 21651685"/>
              <a:gd name="connsiteY1" fmla="*/ 0 h 10711543"/>
              <a:gd name="connsiteX2" fmla="*/ 21651685 w 21651685"/>
              <a:gd name="connsiteY2" fmla="*/ 10711543 h 10711543"/>
              <a:gd name="connsiteX3" fmla="*/ 0 w 21651685"/>
              <a:gd name="connsiteY3" fmla="*/ 10711543 h 10711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651685" h="10711543">
                <a:moveTo>
                  <a:pt x="0" y="0"/>
                </a:moveTo>
                <a:lnTo>
                  <a:pt x="21651685" y="0"/>
                </a:lnTo>
                <a:lnTo>
                  <a:pt x="21651685" y="10711543"/>
                </a:lnTo>
                <a:lnTo>
                  <a:pt x="0" y="1071154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857706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DAF85EA-3012-4E5A-BD33-EB60DB86773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534886" y="1404257"/>
            <a:ext cx="9666514" cy="10809514"/>
          </a:xfrm>
          <a:custGeom>
            <a:avLst/>
            <a:gdLst>
              <a:gd name="connsiteX0" fmla="*/ 0 w 9666514"/>
              <a:gd name="connsiteY0" fmla="*/ 0 h 10809514"/>
              <a:gd name="connsiteX1" fmla="*/ 9666514 w 9666514"/>
              <a:gd name="connsiteY1" fmla="*/ 0 h 10809514"/>
              <a:gd name="connsiteX2" fmla="*/ 9666514 w 9666514"/>
              <a:gd name="connsiteY2" fmla="*/ 10809514 h 10809514"/>
              <a:gd name="connsiteX3" fmla="*/ 0 w 9666514"/>
              <a:gd name="connsiteY3" fmla="*/ 10809514 h 10809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666514" h="10809514">
                <a:moveTo>
                  <a:pt x="0" y="0"/>
                </a:moveTo>
                <a:lnTo>
                  <a:pt x="9666514" y="0"/>
                </a:lnTo>
                <a:lnTo>
                  <a:pt x="9666514" y="10809514"/>
                </a:lnTo>
                <a:lnTo>
                  <a:pt x="0" y="1080951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131034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82949" y="728307"/>
            <a:ext cx="21113353" cy="2644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82949" y="3641531"/>
            <a:ext cx="21113353" cy="86795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82949" y="12678860"/>
            <a:ext cx="5507831" cy="728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9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01B8C-305A-4448-AC64-6B15241C9FB4}" type="datetimeFigureOut">
              <a:rPr lang="en-ID" smtClean="0"/>
              <a:t>20/01/2021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108752" y="12678860"/>
            <a:ext cx="8261747" cy="728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9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88470" y="12678860"/>
            <a:ext cx="5507831" cy="72830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9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F24E92-95CA-48F0-8F85-DBD9D5A913CC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381985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</p:sldLayoutIdLst>
  <p:txStyles>
    <p:titleStyle>
      <a:lvl1pPr algn="l" defTabSz="1823954" rtl="0" eaLnBrk="1" latinLnBrk="0" hangingPunct="1">
        <a:lnSpc>
          <a:spcPct val="90000"/>
        </a:lnSpc>
        <a:spcBef>
          <a:spcPct val="0"/>
        </a:spcBef>
        <a:buNone/>
        <a:defRPr sz="877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5988" indent="-455988" algn="l" defTabSz="1823954" rtl="0" eaLnBrk="1" latinLnBrk="0" hangingPunct="1">
        <a:lnSpc>
          <a:spcPct val="90000"/>
        </a:lnSpc>
        <a:spcBef>
          <a:spcPts val="1995"/>
        </a:spcBef>
        <a:buFont typeface="Arial" panose="020B0604020202020204" pitchFamily="34" charset="0"/>
        <a:buChar char="•"/>
        <a:defRPr sz="5585" kern="1200">
          <a:solidFill>
            <a:schemeClr val="tx1"/>
          </a:solidFill>
          <a:latin typeface="+mn-lt"/>
          <a:ea typeface="+mn-ea"/>
          <a:cs typeface="+mn-cs"/>
        </a:defRPr>
      </a:lvl1pPr>
      <a:lvl2pPr marL="1367965" indent="-455988" algn="l" defTabSz="1823954" rtl="0" eaLnBrk="1" latinLnBrk="0" hangingPunct="1">
        <a:lnSpc>
          <a:spcPct val="90000"/>
        </a:lnSpc>
        <a:spcBef>
          <a:spcPts val="997"/>
        </a:spcBef>
        <a:buFont typeface="Arial" panose="020B0604020202020204" pitchFamily="34" charset="0"/>
        <a:buChar char="•"/>
        <a:defRPr sz="4787" kern="1200">
          <a:solidFill>
            <a:schemeClr val="tx1"/>
          </a:solidFill>
          <a:latin typeface="+mn-lt"/>
          <a:ea typeface="+mn-ea"/>
          <a:cs typeface="+mn-cs"/>
        </a:defRPr>
      </a:lvl2pPr>
      <a:lvl3pPr marL="2279942" indent="-455988" algn="l" defTabSz="1823954" rtl="0" eaLnBrk="1" latinLnBrk="0" hangingPunct="1">
        <a:lnSpc>
          <a:spcPct val="90000"/>
        </a:lnSpc>
        <a:spcBef>
          <a:spcPts val="997"/>
        </a:spcBef>
        <a:buFont typeface="Arial" panose="020B0604020202020204" pitchFamily="34" charset="0"/>
        <a:buChar char="•"/>
        <a:defRPr sz="3989" kern="1200">
          <a:solidFill>
            <a:schemeClr val="tx1"/>
          </a:solidFill>
          <a:latin typeface="+mn-lt"/>
          <a:ea typeface="+mn-ea"/>
          <a:cs typeface="+mn-cs"/>
        </a:defRPr>
      </a:lvl3pPr>
      <a:lvl4pPr marL="3191919" indent="-455988" algn="l" defTabSz="1823954" rtl="0" eaLnBrk="1" latinLnBrk="0" hangingPunct="1">
        <a:lnSpc>
          <a:spcPct val="90000"/>
        </a:lnSpc>
        <a:spcBef>
          <a:spcPts val="997"/>
        </a:spcBef>
        <a:buFont typeface="Arial" panose="020B0604020202020204" pitchFamily="34" charset="0"/>
        <a:buChar char="•"/>
        <a:defRPr sz="3590" kern="1200">
          <a:solidFill>
            <a:schemeClr val="tx1"/>
          </a:solidFill>
          <a:latin typeface="+mn-lt"/>
          <a:ea typeface="+mn-ea"/>
          <a:cs typeface="+mn-cs"/>
        </a:defRPr>
      </a:lvl4pPr>
      <a:lvl5pPr marL="4103896" indent="-455988" algn="l" defTabSz="1823954" rtl="0" eaLnBrk="1" latinLnBrk="0" hangingPunct="1">
        <a:lnSpc>
          <a:spcPct val="90000"/>
        </a:lnSpc>
        <a:spcBef>
          <a:spcPts val="997"/>
        </a:spcBef>
        <a:buFont typeface="Arial" panose="020B0604020202020204" pitchFamily="34" charset="0"/>
        <a:buChar char="•"/>
        <a:defRPr sz="3590" kern="1200">
          <a:solidFill>
            <a:schemeClr val="tx1"/>
          </a:solidFill>
          <a:latin typeface="+mn-lt"/>
          <a:ea typeface="+mn-ea"/>
          <a:cs typeface="+mn-cs"/>
        </a:defRPr>
      </a:lvl5pPr>
      <a:lvl6pPr marL="5015873" indent="-455988" algn="l" defTabSz="1823954" rtl="0" eaLnBrk="1" latinLnBrk="0" hangingPunct="1">
        <a:lnSpc>
          <a:spcPct val="90000"/>
        </a:lnSpc>
        <a:spcBef>
          <a:spcPts val="997"/>
        </a:spcBef>
        <a:buFont typeface="Arial" panose="020B0604020202020204" pitchFamily="34" charset="0"/>
        <a:buChar char="•"/>
        <a:defRPr sz="3590" kern="1200">
          <a:solidFill>
            <a:schemeClr val="tx1"/>
          </a:solidFill>
          <a:latin typeface="+mn-lt"/>
          <a:ea typeface="+mn-ea"/>
          <a:cs typeface="+mn-cs"/>
        </a:defRPr>
      </a:lvl6pPr>
      <a:lvl7pPr marL="5927849" indent="-455988" algn="l" defTabSz="1823954" rtl="0" eaLnBrk="1" latinLnBrk="0" hangingPunct="1">
        <a:lnSpc>
          <a:spcPct val="90000"/>
        </a:lnSpc>
        <a:spcBef>
          <a:spcPts val="997"/>
        </a:spcBef>
        <a:buFont typeface="Arial" panose="020B0604020202020204" pitchFamily="34" charset="0"/>
        <a:buChar char="•"/>
        <a:defRPr sz="3590" kern="1200">
          <a:solidFill>
            <a:schemeClr val="tx1"/>
          </a:solidFill>
          <a:latin typeface="+mn-lt"/>
          <a:ea typeface="+mn-ea"/>
          <a:cs typeface="+mn-cs"/>
        </a:defRPr>
      </a:lvl7pPr>
      <a:lvl8pPr marL="6839826" indent="-455988" algn="l" defTabSz="1823954" rtl="0" eaLnBrk="1" latinLnBrk="0" hangingPunct="1">
        <a:lnSpc>
          <a:spcPct val="90000"/>
        </a:lnSpc>
        <a:spcBef>
          <a:spcPts val="997"/>
        </a:spcBef>
        <a:buFont typeface="Arial" panose="020B0604020202020204" pitchFamily="34" charset="0"/>
        <a:buChar char="•"/>
        <a:defRPr sz="3590" kern="1200">
          <a:solidFill>
            <a:schemeClr val="tx1"/>
          </a:solidFill>
          <a:latin typeface="+mn-lt"/>
          <a:ea typeface="+mn-ea"/>
          <a:cs typeface="+mn-cs"/>
        </a:defRPr>
      </a:lvl8pPr>
      <a:lvl9pPr marL="7751803" indent="-455988" algn="l" defTabSz="1823954" rtl="0" eaLnBrk="1" latinLnBrk="0" hangingPunct="1">
        <a:lnSpc>
          <a:spcPct val="90000"/>
        </a:lnSpc>
        <a:spcBef>
          <a:spcPts val="997"/>
        </a:spcBef>
        <a:buFont typeface="Arial" panose="020B0604020202020204" pitchFamily="34" charset="0"/>
        <a:buChar char="•"/>
        <a:defRPr sz="35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3954" rtl="0" eaLnBrk="1" latinLnBrk="0" hangingPunct="1">
        <a:defRPr sz="3590" kern="1200">
          <a:solidFill>
            <a:schemeClr val="tx1"/>
          </a:solidFill>
          <a:latin typeface="+mn-lt"/>
          <a:ea typeface="+mn-ea"/>
          <a:cs typeface="+mn-cs"/>
        </a:defRPr>
      </a:lvl1pPr>
      <a:lvl2pPr marL="911977" algn="l" defTabSz="1823954" rtl="0" eaLnBrk="1" latinLnBrk="0" hangingPunct="1">
        <a:defRPr sz="3590" kern="1200">
          <a:solidFill>
            <a:schemeClr val="tx1"/>
          </a:solidFill>
          <a:latin typeface="+mn-lt"/>
          <a:ea typeface="+mn-ea"/>
          <a:cs typeface="+mn-cs"/>
        </a:defRPr>
      </a:lvl2pPr>
      <a:lvl3pPr marL="1823954" algn="l" defTabSz="1823954" rtl="0" eaLnBrk="1" latinLnBrk="0" hangingPunct="1">
        <a:defRPr sz="3590" kern="1200">
          <a:solidFill>
            <a:schemeClr val="tx1"/>
          </a:solidFill>
          <a:latin typeface="+mn-lt"/>
          <a:ea typeface="+mn-ea"/>
          <a:cs typeface="+mn-cs"/>
        </a:defRPr>
      </a:lvl3pPr>
      <a:lvl4pPr marL="2735931" algn="l" defTabSz="1823954" rtl="0" eaLnBrk="1" latinLnBrk="0" hangingPunct="1">
        <a:defRPr sz="3590" kern="1200">
          <a:solidFill>
            <a:schemeClr val="tx1"/>
          </a:solidFill>
          <a:latin typeface="+mn-lt"/>
          <a:ea typeface="+mn-ea"/>
          <a:cs typeface="+mn-cs"/>
        </a:defRPr>
      </a:lvl4pPr>
      <a:lvl5pPr marL="3647907" algn="l" defTabSz="1823954" rtl="0" eaLnBrk="1" latinLnBrk="0" hangingPunct="1">
        <a:defRPr sz="3590" kern="1200">
          <a:solidFill>
            <a:schemeClr val="tx1"/>
          </a:solidFill>
          <a:latin typeface="+mn-lt"/>
          <a:ea typeface="+mn-ea"/>
          <a:cs typeface="+mn-cs"/>
        </a:defRPr>
      </a:lvl5pPr>
      <a:lvl6pPr marL="4559884" algn="l" defTabSz="1823954" rtl="0" eaLnBrk="1" latinLnBrk="0" hangingPunct="1">
        <a:defRPr sz="3590" kern="1200">
          <a:solidFill>
            <a:schemeClr val="tx1"/>
          </a:solidFill>
          <a:latin typeface="+mn-lt"/>
          <a:ea typeface="+mn-ea"/>
          <a:cs typeface="+mn-cs"/>
        </a:defRPr>
      </a:lvl6pPr>
      <a:lvl7pPr marL="5471861" algn="l" defTabSz="1823954" rtl="0" eaLnBrk="1" latinLnBrk="0" hangingPunct="1">
        <a:defRPr sz="3590" kern="1200">
          <a:solidFill>
            <a:schemeClr val="tx1"/>
          </a:solidFill>
          <a:latin typeface="+mn-lt"/>
          <a:ea typeface="+mn-ea"/>
          <a:cs typeface="+mn-cs"/>
        </a:defRPr>
      </a:lvl7pPr>
      <a:lvl8pPr marL="6383838" algn="l" defTabSz="1823954" rtl="0" eaLnBrk="1" latinLnBrk="0" hangingPunct="1">
        <a:defRPr sz="3590" kern="1200">
          <a:solidFill>
            <a:schemeClr val="tx1"/>
          </a:solidFill>
          <a:latin typeface="+mn-lt"/>
          <a:ea typeface="+mn-ea"/>
          <a:cs typeface="+mn-cs"/>
        </a:defRPr>
      </a:lvl8pPr>
      <a:lvl9pPr marL="7295815" algn="l" defTabSz="1823954" rtl="0" eaLnBrk="1" latinLnBrk="0" hangingPunct="1">
        <a:defRPr sz="35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8.png"/><Relationship Id="rId5" Type="http://schemas.microsoft.com/office/2011/relationships/inkAction" Target="../ink/inkAction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Freeform 75">
            <a:extLst>
              <a:ext uri="{FF2B5EF4-FFF2-40B4-BE49-F238E27FC236}">
                <a16:creationId xmlns:a16="http://schemas.microsoft.com/office/drawing/2014/main" id="{C99C19DF-106D-4D45-BA41-B257DB42674D}"/>
              </a:ext>
            </a:extLst>
          </p:cNvPr>
          <p:cNvSpPr>
            <a:spLocks/>
          </p:cNvSpPr>
          <p:nvPr/>
        </p:nvSpPr>
        <p:spPr bwMode="auto">
          <a:xfrm>
            <a:off x="20150677" y="7335138"/>
            <a:ext cx="3305647" cy="3401159"/>
          </a:xfrm>
          <a:custGeom>
            <a:avLst/>
            <a:gdLst>
              <a:gd name="T0" fmla="*/ 2708 w 2736"/>
              <a:gd name="T1" fmla="*/ 1638 h 2879"/>
              <a:gd name="T2" fmla="*/ 2629 w 2736"/>
              <a:gd name="T3" fmla="*/ 946 h 2879"/>
              <a:gd name="T4" fmla="*/ 2210 w 2736"/>
              <a:gd name="T5" fmla="*/ 379 h 2879"/>
              <a:gd name="T6" fmla="*/ 1571 w 2736"/>
              <a:gd name="T7" fmla="*/ 100 h 2879"/>
              <a:gd name="T8" fmla="*/ 871 w 2736"/>
              <a:gd name="T9" fmla="*/ 180 h 2879"/>
              <a:gd name="T10" fmla="*/ 310 w 2736"/>
              <a:gd name="T11" fmla="*/ 594 h 2879"/>
              <a:gd name="T12" fmla="*/ 29 w 2736"/>
              <a:gd name="T13" fmla="*/ 1241 h 2879"/>
              <a:gd name="T14" fmla="*/ 108 w 2736"/>
              <a:gd name="T15" fmla="*/ 1933 h 2879"/>
              <a:gd name="T16" fmla="*/ 527 w 2736"/>
              <a:gd name="T17" fmla="*/ 2500 h 2879"/>
              <a:gd name="T18" fmla="*/ 1166 w 2736"/>
              <a:gd name="T19" fmla="*/ 2778 h 2879"/>
              <a:gd name="T20" fmla="*/ 1866 w 2736"/>
              <a:gd name="T21" fmla="*/ 2699 h 2879"/>
              <a:gd name="T22" fmla="*/ 2427 w 2736"/>
              <a:gd name="T23" fmla="*/ 2284 h 2879"/>
              <a:gd name="T24" fmla="*/ 2708 w 2736"/>
              <a:gd name="T25" fmla="*/ 1638 h 28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736" h="2879">
                <a:moveTo>
                  <a:pt x="2708" y="1638"/>
                </a:moveTo>
                <a:lnTo>
                  <a:pt x="2629" y="946"/>
                </a:lnTo>
                <a:cubicBezTo>
                  <a:pt x="2601" y="695"/>
                  <a:pt x="2441" y="479"/>
                  <a:pt x="2210" y="379"/>
                </a:cubicBezTo>
                <a:lnTo>
                  <a:pt x="1571" y="100"/>
                </a:lnTo>
                <a:cubicBezTo>
                  <a:pt x="1340" y="0"/>
                  <a:pt x="1073" y="30"/>
                  <a:pt x="871" y="180"/>
                </a:cubicBezTo>
                <a:lnTo>
                  <a:pt x="310" y="594"/>
                </a:lnTo>
                <a:cubicBezTo>
                  <a:pt x="108" y="744"/>
                  <a:pt x="0" y="990"/>
                  <a:pt x="29" y="1241"/>
                </a:cubicBezTo>
                <a:lnTo>
                  <a:pt x="108" y="1933"/>
                </a:lnTo>
                <a:cubicBezTo>
                  <a:pt x="136" y="2184"/>
                  <a:pt x="296" y="2400"/>
                  <a:pt x="527" y="2500"/>
                </a:cubicBezTo>
                <a:lnTo>
                  <a:pt x="1166" y="2778"/>
                </a:lnTo>
                <a:cubicBezTo>
                  <a:pt x="1397" y="2879"/>
                  <a:pt x="1664" y="2849"/>
                  <a:pt x="1866" y="2699"/>
                </a:cubicBezTo>
                <a:lnTo>
                  <a:pt x="2427" y="2284"/>
                </a:lnTo>
                <a:cubicBezTo>
                  <a:pt x="2629" y="2135"/>
                  <a:pt x="2736" y="1888"/>
                  <a:pt x="2708" y="1638"/>
                </a:cubicBezTo>
                <a:close/>
              </a:path>
            </a:pathLst>
          </a:custGeom>
          <a:noFill/>
          <a:ln w="44450" cap="flat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90" name="Freeform 79">
            <a:extLst>
              <a:ext uri="{FF2B5EF4-FFF2-40B4-BE49-F238E27FC236}">
                <a16:creationId xmlns:a16="http://schemas.microsoft.com/office/drawing/2014/main" id="{6963911E-C44E-469F-A893-E5DE69A3AD14}"/>
              </a:ext>
            </a:extLst>
          </p:cNvPr>
          <p:cNvSpPr>
            <a:spLocks/>
          </p:cNvSpPr>
          <p:nvPr/>
        </p:nvSpPr>
        <p:spPr bwMode="auto">
          <a:xfrm>
            <a:off x="20921360" y="7465978"/>
            <a:ext cx="2126424" cy="2170214"/>
          </a:xfrm>
          <a:custGeom>
            <a:avLst/>
            <a:gdLst>
              <a:gd name="T0" fmla="*/ 86 w 725"/>
              <a:gd name="T1" fmla="*/ 265 h 755"/>
              <a:gd name="T2" fmla="*/ 34 w 725"/>
              <a:gd name="T3" fmla="*/ 483 h 755"/>
              <a:gd name="T4" fmla="*/ 360 w 725"/>
              <a:gd name="T5" fmla="*/ 728 h 755"/>
              <a:gd name="T6" fmla="*/ 515 w 725"/>
              <a:gd name="T7" fmla="*/ 748 h 755"/>
              <a:gd name="T8" fmla="*/ 661 w 725"/>
              <a:gd name="T9" fmla="*/ 667 h 755"/>
              <a:gd name="T10" fmla="*/ 711 w 725"/>
              <a:gd name="T11" fmla="*/ 385 h 755"/>
              <a:gd name="T12" fmla="*/ 641 w 725"/>
              <a:gd name="T13" fmla="*/ 168 h 755"/>
              <a:gd name="T14" fmla="*/ 305 w 725"/>
              <a:gd name="T15" fmla="*/ 85 h 755"/>
              <a:gd name="T16" fmla="*/ 86 w 725"/>
              <a:gd name="T17" fmla="*/ 265 h 7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25" h="755">
                <a:moveTo>
                  <a:pt x="86" y="265"/>
                </a:moveTo>
                <a:cubicBezTo>
                  <a:pt x="33" y="329"/>
                  <a:pt x="0" y="408"/>
                  <a:pt x="34" y="483"/>
                </a:cubicBezTo>
                <a:cubicBezTo>
                  <a:pt x="89" y="606"/>
                  <a:pt x="245" y="690"/>
                  <a:pt x="360" y="728"/>
                </a:cubicBezTo>
                <a:cubicBezTo>
                  <a:pt x="409" y="745"/>
                  <a:pt x="461" y="755"/>
                  <a:pt x="515" y="748"/>
                </a:cubicBezTo>
                <a:cubicBezTo>
                  <a:pt x="568" y="741"/>
                  <a:pt x="623" y="714"/>
                  <a:pt x="661" y="667"/>
                </a:cubicBezTo>
                <a:cubicBezTo>
                  <a:pt x="722" y="589"/>
                  <a:pt x="725" y="479"/>
                  <a:pt x="711" y="385"/>
                </a:cubicBezTo>
                <a:cubicBezTo>
                  <a:pt x="699" y="308"/>
                  <a:pt x="679" y="232"/>
                  <a:pt x="641" y="168"/>
                </a:cubicBezTo>
                <a:cubicBezTo>
                  <a:pt x="565" y="38"/>
                  <a:pt x="442" y="0"/>
                  <a:pt x="305" y="85"/>
                </a:cubicBezTo>
                <a:cubicBezTo>
                  <a:pt x="243" y="122"/>
                  <a:pt x="149" y="188"/>
                  <a:pt x="86" y="265"/>
                </a:cubicBezTo>
                <a:close/>
              </a:path>
            </a:pathLst>
          </a:custGeom>
          <a:noFill/>
          <a:ln w="26988" cap="flat">
            <a:solidFill>
              <a:srgbClr val="FFFF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94" name="Freeform 83">
            <a:extLst>
              <a:ext uri="{FF2B5EF4-FFF2-40B4-BE49-F238E27FC236}">
                <a16:creationId xmlns:a16="http://schemas.microsoft.com/office/drawing/2014/main" id="{DFA6BCC8-B26D-4C6E-8454-6272773BC226}"/>
              </a:ext>
            </a:extLst>
          </p:cNvPr>
          <p:cNvSpPr>
            <a:spLocks/>
          </p:cNvSpPr>
          <p:nvPr/>
        </p:nvSpPr>
        <p:spPr bwMode="auto">
          <a:xfrm>
            <a:off x="21090631" y="7198926"/>
            <a:ext cx="2037708" cy="1707271"/>
          </a:xfrm>
          <a:custGeom>
            <a:avLst/>
            <a:gdLst>
              <a:gd name="T0" fmla="*/ 232 w 779"/>
              <a:gd name="T1" fmla="*/ 67 h 665"/>
              <a:gd name="T2" fmla="*/ 192 w 779"/>
              <a:gd name="T3" fmla="*/ 85 h 665"/>
              <a:gd name="T4" fmla="*/ 12 w 779"/>
              <a:gd name="T5" fmla="*/ 320 h 665"/>
              <a:gd name="T6" fmla="*/ 12 w 779"/>
              <a:gd name="T7" fmla="*/ 443 h 665"/>
              <a:gd name="T8" fmla="*/ 124 w 779"/>
              <a:gd name="T9" fmla="*/ 570 h 665"/>
              <a:gd name="T10" fmla="*/ 657 w 779"/>
              <a:gd name="T11" fmla="*/ 570 h 665"/>
              <a:gd name="T12" fmla="*/ 773 w 779"/>
              <a:gd name="T13" fmla="*/ 371 h 665"/>
              <a:gd name="T14" fmla="*/ 726 w 779"/>
              <a:gd name="T15" fmla="*/ 250 h 665"/>
              <a:gd name="T16" fmla="*/ 232 w 779"/>
              <a:gd name="T17" fmla="*/ 67 h 6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79" h="665">
                <a:moveTo>
                  <a:pt x="232" y="67"/>
                </a:moveTo>
                <a:cubicBezTo>
                  <a:pt x="218" y="72"/>
                  <a:pt x="205" y="78"/>
                  <a:pt x="192" y="85"/>
                </a:cubicBezTo>
                <a:cubicBezTo>
                  <a:pt x="103" y="132"/>
                  <a:pt x="35" y="221"/>
                  <a:pt x="12" y="320"/>
                </a:cubicBezTo>
                <a:cubicBezTo>
                  <a:pt x="2" y="361"/>
                  <a:pt x="0" y="404"/>
                  <a:pt x="12" y="443"/>
                </a:cubicBezTo>
                <a:cubicBezTo>
                  <a:pt x="29" y="499"/>
                  <a:pt x="74" y="542"/>
                  <a:pt x="124" y="570"/>
                </a:cubicBezTo>
                <a:cubicBezTo>
                  <a:pt x="279" y="654"/>
                  <a:pt x="502" y="665"/>
                  <a:pt x="657" y="570"/>
                </a:cubicBezTo>
                <a:cubicBezTo>
                  <a:pt x="725" y="528"/>
                  <a:pt x="779" y="452"/>
                  <a:pt x="773" y="371"/>
                </a:cubicBezTo>
                <a:cubicBezTo>
                  <a:pt x="771" y="327"/>
                  <a:pt x="751" y="286"/>
                  <a:pt x="726" y="250"/>
                </a:cubicBezTo>
                <a:cubicBezTo>
                  <a:pt x="620" y="99"/>
                  <a:pt x="411" y="0"/>
                  <a:pt x="232" y="67"/>
                </a:cubicBezTo>
                <a:close/>
              </a:path>
            </a:pathLst>
          </a:custGeom>
          <a:noFill/>
          <a:ln w="23813" cap="flat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024" name="Freeform 25">
            <a:extLst>
              <a:ext uri="{FF2B5EF4-FFF2-40B4-BE49-F238E27FC236}">
                <a16:creationId xmlns:a16="http://schemas.microsoft.com/office/drawing/2014/main" id="{F662D60A-FE96-48C9-9F07-9AB810DFEE8C}"/>
              </a:ext>
            </a:extLst>
          </p:cNvPr>
          <p:cNvSpPr>
            <a:spLocks/>
          </p:cNvSpPr>
          <p:nvPr/>
        </p:nvSpPr>
        <p:spPr bwMode="auto">
          <a:xfrm>
            <a:off x="15816782" y="6968957"/>
            <a:ext cx="5773052" cy="4741604"/>
          </a:xfrm>
          <a:custGeom>
            <a:avLst/>
            <a:gdLst>
              <a:gd name="T0" fmla="*/ 19 w 776"/>
              <a:gd name="T1" fmla="*/ 80 h 649"/>
              <a:gd name="T2" fmla="*/ 129 w 776"/>
              <a:gd name="T3" fmla="*/ 1 h 649"/>
              <a:gd name="T4" fmla="*/ 263 w 776"/>
              <a:gd name="T5" fmla="*/ 66 h 649"/>
              <a:gd name="T6" fmla="*/ 390 w 776"/>
              <a:gd name="T7" fmla="*/ 147 h 649"/>
              <a:gd name="T8" fmla="*/ 572 w 776"/>
              <a:gd name="T9" fmla="*/ 137 h 649"/>
              <a:gd name="T10" fmla="*/ 753 w 776"/>
              <a:gd name="T11" fmla="*/ 287 h 649"/>
              <a:gd name="T12" fmla="*/ 698 w 776"/>
              <a:gd name="T13" fmla="*/ 521 h 649"/>
              <a:gd name="T14" fmla="*/ 481 w 776"/>
              <a:gd name="T15" fmla="*/ 635 h 649"/>
              <a:gd name="T16" fmla="*/ 218 w 776"/>
              <a:gd name="T17" fmla="*/ 566 h 649"/>
              <a:gd name="T18" fmla="*/ 140 w 776"/>
              <a:gd name="T19" fmla="*/ 436 h 649"/>
              <a:gd name="T20" fmla="*/ 127 w 776"/>
              <a:gd name="T21" fmla="*/ 315 h 649"/>
              <a:gd name="T22" fmla="*/ 48 w 776"/>
              <a:gd name="T23" fmla="*/ 228 h 649"/>
              <a:gd name="T24" fmla="*/ 19 w 776"/>
              <a:gd name="T25" fmla="*/ 80 h 6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76" h="649">
                <a:moveTo>
                  <a:pt x="19" y="80"/>
                </a:moveTo>
                <a:cubicBezTo>
                  <a:pt x="36" y="36"/>
                  <a:pt x="81" y="2"/>
                  <a:pt x="129" y="1"/>
                </a:cubicBezTo>
                <a:cubicBezTo>
                  <a:pt x="180" y="0"/>
                  <a:pt x="225" y="32"/>
                  <a:pt x="263" y="66"/>
                </a:cubicBezTo>
                <a:cubicBezTo>
                  <a:pt x="301" y="99"/>
                  <a:pt x="340" y="136"/>
                  <a:pt x="390" y="147"/>
                </a:cubicBezTo>
                <a:cubicBezTo>
                  <a:pt x="449" y="160"/>
                  <a:pt x="511" y="133"/>
                  <a:pt x="572" y="137"/>
                </a:cubicBezTo>
                <a:cubicBezTo>
                  <a:pt x="655" y="141"/>
                  <a:pt x="729" y="206"/>
                  <a:pt x="753" y="287"/>
                </a:cubicBezTo>
                <a:cubicBezTo>
                  <a:pt x="776" y="367"/>
                  <a:pt x="752" y="457"/>
                  <a:pt x="698" y="521"/>
                </a:cubicBezTo>
                <a:cubicBezTo>
                  <a:pt x="644" y="585"/>
                  <a:pt x="564" y="624"/>
                  <a:pt x="481" y="635"/>
                </a:cubicBezTo>
                <a:cubicBezTo>
                  <a:pt x="389" y="649"/>
                  <a:pt x="289" y="628"/>
                  <a:pt x="218" y="566"/>
                </a:cubicBezTo>
                <a:cubicBezTo>
                  <a:pt x="180" y="533"/>
                  <a:pt x="152" y="486"/>
                  <a:pt x="140" y="436"/>
                </a:cubicBezTo>
                <a:cubicBezTo>
                  <a:pt x="131" y="397"/>
                  <a:pt x="139" y="353"/>
                  <a:pt x="127" y="315"/>
                </a:cubicBezTo>
                <a:cubicBezTo>
                  <a:pt x="114" y="274"/>
                  <a:pt x="75" y="259"/>
                  <a:pt x="48" y="228"/>
                </a:cubicBezTo>
                <a:cubicBezTo>
                  <a:pt x="14" y="189"/>
                  <a:pt x="0" y="130"/>
                  <a:pt x="19" y="8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7AFF3E4-FDDF-4F2E-B783-A6827C629FA0}"/>
              </a:ext>
            </a:extLst>
          </p:cNvPr>
          <p:cNvSpPr txBox="1">
            <a:spLocks/>
          </p:cNvSpPr>
          <p:nvPr/>
        </p:nvSpPr>
        <p:spPr>
          <a:xfrm>
            <a:off x="948962" y="1107602"/>
            <a:ext cx="19202400" cy="437803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3800" b="1" dirty="0">
                <a:solidFill>
                  <a:srgbClr val="FFB422"/>
                </a:solidFill>
                <a:latin typeface="Oswald SemiBold" panose="00000700000000000000" pitchFamily="2" charset="0"/>
              </a:rPr>
              <a:t>The effect of a </a:t>
            </a:r>
            <a:r>
              <a:rPr lang="en-US" sz="13800" b="1" dirty="0" err="1">
                <a:solidFill>
                  <a:srgbClr val="FFB422"/>
                </a:solidFill>
                <a:latin typeface="Oswald SemiBold" panose="00000700000000000000" pitchFamily="2" charset="0"/>
              </a:rPr>
              <a:t>sh</a:t>
            </a:r>
            <a:r>
              <a:rPr lang="en-US" sz="13800" b="1" dirty="0">
                <a:solidFill>
                  <a:srgbClr val="FFB422"/>
                </a:solidFill>
                <a:latin typeface="Oswald SemiBold" panose="00000700000000000000" pitchFamily="2" charset="0"/>
              </a:rPr>
              <a:t>*t storm: </a:t>
            </a:r>
          </a:p>
          <a:p>
            <a:r>
              <a:rPr lang="en-US" sz="13800" b="1" dirty="0">
                <a:solidFill>
                  <a:srgbClr val="FFB422"/>
                </a:solidFill>
                <a:latin typeface="Oswald SemiBold" panose="00000700000000000000" pitchFamily="2" charset="0"/>
              </a:rPr>
              <a:t>A PR nightmare examined</a:t>
            </a:r>
          </a:p>
        </p:txBody>
      </p:sp>
      <p:sp>
        <p:nvSpPr>
          <p:cNvPr id="1033" name="Freeform 35">
            <a:extLst>
              <a:ext uri="{FF2B5EF4-FFF2-40B4-BE49-F238E27FC236}">
                <a16:creationId xmlns:a16="http://schemas.microsoft.com/office/drawing/2014/main" id="{B800DE0E-82E7-40EF-823D-E40B5097B2B7}"/>
              </a:ext>
            </a:extLst>
          </p:cNvPr>
          <p:cNvSpPr>
            <a:spLocks/>
          </p:cNvSpPr>
          <p:nvPr/>
        </p:nvSpPr>
        <p:spPr bwMode="auto">
          <a:xfrm rot="20081361">
            <a:off x="20655074" y="6779489"/>
            <a:ext cx="836764" cy="895547"/>
          </a:xfrm>
          <a:custGeom>
            <a:avLst/>
            <a:gdLst>
              <a:gd name="T0" fmla="*/ 30 w 219"/>
              <a:gd name="T1" fmla="*/ 162 h 239"/>
              <a:gd name="T2" fmla="*/ 4 w 219"/>
              <a:gd name="T3" fmla="*/ 212 h 239"/>
              <a:gd name="T4" fmla="*/ 35 w 219"/>
              <a:gd name="T5" fmla="*/ 237 h 239"/>
              <a:gd name="T6" fmla="*/ 76 w 219"/>
              <a:gd name="T7" fmla="*/ 230 h 239"/>
              <a:gd name="T8" fmla="*/ 198 w 219"/>
              <a:gd name="T9" fmla="*/ 72 h 239"/>
              <a:gd name="T10" fmla="*/ 30 w 219"/>
              <a:gd name="T11" fmla="*/ 16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9" h="239">
                <a:moveTo>
                  <a:pt x="30" y="162"/>
                </a:moveTo>
                <a:cubicBezTo>
                  <a:pt x="15" y="175"/>
                  <a:pt x="0" y="193"/>
                  <a:pt x="4" y="212"/>
                </a:cubicBezTo>
                <a:cubicBezTo>
                  <a:pt x="7" y="226"/>
                  <a:pt x="21" y="235"/>
                  <a:pt x="35" y="237"/>
                </a:cubicBezTo>
                <a:cubicBezTo>
                  <a:pt x="49" y="239"/>
                  <a:pt x="63" y="235"/>
                  <a:pt x="76" y="230"/>
                </a:cubicBezTo>
                <a:cubicBezTo>
                  <a:pt x="121" y="211"/>
                  <a:pt x="219" y="132"/>
                  <a:pt x="198" y="72"/>
                </a:cubicBezTo>
                <a:cubicBezTo>
                  <a:pt x="173" y="0"/>
                  <a:pt x="52" y="142"/>
                  <a:pt x="30" y="16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039" name="Freeform 40">
            <a:extLst>
              <a:ext uri="{FF2B5EF4-FFF2-40B4-BE49-F238E27FC236}">
                <a16:creationId xmlns:a16="http://schemas.microsoft.com/office/drawing/2014/main" id="{26419B9C-41EA-410B-921D-13D416E6FF37}"/>
              </a:ext>
            </a:extLst>
          </p:cNvPr>
          <p:cNvSpPr>
            <a:spLocks/>
          </p:cNvSpPr>
          <p:nvPr/>
        </p:nvSpPr>
        <p:spPr bwMode="auto">
          <a:xfrm>
            <a:off x="20970150" y="6127909"/>
            <a:ext cx="513180" cy="416113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64" name="Freeform 40">
            <a:extLst>
              <a:ext uri="{FF2B5EF4-FFF2-40B4-BE49-F238E27FC236}">
                <a16:creationId xmlns:a16="http://schemas.microsoft.com/office/drawing/2014/main" id="{86AD2F40-0FA4-4A3A-8E8C-20DE3F4D91BC}"/>
              </a:ext>
            </a:extLst>
          </p:cNvPr>
          <p:cNvSpPr>
            <a:spLocks/>
          </p:cNvSpPr>
          <p:nvPr/>
        </p:nvSpPr>
        <p:spPr bwMode="auto">
          <a:xfrm>
            <a:off x="20578115" y="5625435"/>
            <a:ext cx="367762" cy="298200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055" name="Freeform 59">
            <a:extLst>
              <a:ext uri="{FF2B5EF4-FFF2-40B4-BE49-F238E27FC236}">
                <a16:creationId xmlns:a16="http://schemas.microsoft.com/office/drawing/2014/main" id="{8CA5CBED-4E0E-4DCE-8E1A-693B892FD368}"/>
              </a:ext>
            </a:extLst>
          </p:cNvPr>
          <p:cNvSpPr>
            <a:spLocks/>
          </p:cNvSpPr>
          <p:nvPr/>
        </p:nvSpPr>
        <p:spPr bwMode="auto">
          <a:xfrm rot="17109721">
            <a:off x="23435859" y="10054914"/>
            <a:ext cx="771160" cy="777682"/>
          </a:xfrm>
          <a:custGeom>
            <a:avLst/>
            <a:gdLst>
              <a:gd name="T0" fmla="*/ 469 w 749"/>
              <a:gd name="T1" fmla="*/ 253 h 796"/>
              <a:gd name="T2" fmla="*/ 267 w 749"/>
              <a:gd name="T3" fmla="*/ 144 h 796"/>
              <a:gd name="T4" fmla="*/ 150 w 749"/>
              <a:gd name="T5" fmla="*/ 54 h 796"/>
              <a:gd name="T6" fmla="*/ 48 w 749"/>
              <a:gd name="T7" fmla="*/ 214 h 796"/>
              <a:gd name="T8" fmla="*/ 194 w 749"/>
              <a:gd name="T9" fmla="*/ 648 h 796"/>
              <a:gd name="T10" fmla="*/ 645 w 749"/>
              <a:gd name="T11" fmla="*/ 685 h 796"/>
              <a:gd name="T12" fmla="*/ 735 w 749"/>
              <a:gd name="T13" fmla="*/ 523 h 796"/>
              <a:gd name="T14" fmla="*/ 469 w 749"/>
              <a:gd name="T15" fmla="*/ 253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49" h="796">
                <a:moveTo>
                  <a:pt x="469" y="253"/>
                </a:moveTo>
                <a:cubicBezTo>
                  <a:pt x="397" y="238"/>
                  <a:pt x="295" y="225"/>
                  <a:pt x="267" y="144"/>
                </a:cubicBezTo>
                <a:cubicBezTo>
                  <a:pt x="245" y="85"/>
                  <a:pt x="233" y="0"/>
                  <a:pt x="150" y="54"/>
                </a:cubicBezTo>
                <a:cubicBezTo>
                  <a:pt x="98" y="87"/>
                  <a:pt x="65" y="157"/>
                  <a:pt x="48" y="214"/>
                </a:cubicBezTo>
                <a:cubicBezTo>
                  <a:pt x="0" y="372"/>
                  <a:pt x="67" y="547"/>
                  <a:pt x="194" y="648"/>
                </a:cubicBezTo>
                <a:cubicBezTo>
                  <a:pt x="317" y="746"/>
                  <a:pt x="513" y="796"/>
                  <a:pt x="645" y="685"/>
                </a:cubicBezTo>
                <a:cubicBezTo>
                  <a:pt x="692" y="645"/>
                  <a:pt x="729" y="586"/>
                  <a:pt x="735" y="523"/>
                </a:cubicBezTo>
                <a:cubicBezTo>
                  <a:pt x="749" y="377"/>
                  <a:pt x="593" y="280"/>
                  <a:pt x="469" y="253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9A3CDC5-197E-49B7-8843-0F8A17921892}"/>
              </a:ext>
            </a:extLst>
          </p:cNvPr>
          <p:cNvGrpSpPr/>
          <p:nvPr/>
        </p:nvGrpSpPr>
        <p:grpSpPr>
          <a:xfrm>
            <a:off x="16625540" y="10333868"/>
            <a:ext cx="2234789" cy="2292487"/>
            <a:chOff x="9031665" y="7936330"/>
            <a:chExt cx="2599369" cy="2720001"/>
          </a:xfrm>
        </p:grpSpPr>
        <p:sp>
          <p:nvSpPr>
            <p:cNvPr id="1050" name="Freeform 54">
              <a:extLst>
                <a:ext uri="{FF2B5EF4-FFF2-40B4-BE49-F238E27FC236}">
                  <a16:creationId xmlns:a16="http://schemas.microsoft.com/office/drawing/2014/main" id="{80E55CA8-0A50-4E14-821E-054D6DE1AAEF}"/>
                </a:ext>
              </a:extLst>
            </p:cNvPr>
            <p:cNvSpPr>
              <a:spLocks/>
            </p:cNvSpPr>
            <p:nvPr/>
          </p:nvSpPr>
          <p:spPr bwMode="auto">
            <a:xfrm rot="1432626">
              <a:off x="10143546" y="9735581"/>
              <a:ext cx="1487488" cy="920750"/>
            </a:xfrm>
            <a:custGeom>
              <a:avLst/>
              <a:gdLst>
                <a:gd name="T0" fmla="*/ 128 w 488"/>
                <a:gd name="T1" fmla="*/ 123 h 301"/>
                <a:gd name="T2" fmla="*/ 234 w 488"/>
                <a:gd name="T3" fmla="*/ 153 h 301"/>
                <a:gd name="T4" fmla="*/ 370 w 488"/>
                <a:gd name="T5" fmla="*/ 248 h 301"/>
                <a:gd name="T6" fmla="*/ 443 w 488"/>
                <a:gd name="T7" fmla="*/ 296 h 301"/>
                <a:gd name="T8" fmla="*/ 482 w 488"/>
                <a:gd name="T9" fmla="*/ 203 h 301"/>
                <a:gd name="T10" fmla="*/ 399 w 488"/>
                <a:gd name="T11" fmla="*/ 95 h 301"/>
                <a:gd name="T12" fmla="*/ 236 w 488"/>
                <a:gd name="T13" fmla="*/ 70 h 301"/>
                <a:gd name="T14" fmla="*/ 172 w 488"/>
                <a:gd name="T15" fmla="*/ 70 h 301"/>
                <a:gd name="T16" fmla="*/ 111 w 488"/>
                <a:gd name="T17" fmla="*/ 51 h 301"/>
                <a:gd name="T18" fmla="*/ 45 w 488"/>
                <a:gd name="T19" fmla="*/ 10 h 301"/>
                <a:gd name="T20" fmla="*/ 10 w 488"/>
                <a:gd name="T21" fmla="*/ 10 h 301"/>
                <a:gd name="T22" fmla="*/ 20 w 488"/>
                <a:gd name="T23" fmla="*/ 53 h 301"/>
                <a:gd name="T24" fmla="*/ 128 w 488"/>
                <a:gd name="T25" fmla="*/ 123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8" h="301">
                  <a:moveTo>
                    <a:pt x="128" y="123"/>
                  </a:moveTo>
                  <a:cubicBezTo>
                    <a:pt x="163" y="134"/>
                    <a:pt x="200" y="140"/>
                    <a:pt x="234" y="153"/>
                  </a:cubicBezTo>
                  <a:cubicBezTo>
                    <a:pt x="287" y="172"/>
                    <a:pt x="334" y="205"/>
                    <a:pt x="370" y="248"/>
                  </a:cubicBezTo>
                  <a:cubicBezTo>
                    <a:pt x="389" y="272"/>
                    <a:pt x="412" y="301"/>
                    <a:pt x="443" y="296"/>
                  </a:cubicBezTo>
                  <a:cubicBezTo>
                    <a:pt x="484" y="290"/>
                    <a:pt x="488" y="236"/>
                    <a:pt x="482" y="203"/>
                  </a:cubicBezTo>
                  <a:cubicBezTo>
                    <a:pt x="475" y="154"/>
                    <a:pt x="442" y="116"/>
                    <a:pt x="399" y="95"/>
                  </a:cubicBezTo>
                  <a:cubicBezTo>
                    <a:pt x="347" y="68"/>
                    <a:pt x="292" y="68"/>
                    <a:pt x="236" y="70"/>
                  </a:cubicBezTo>
                  <a:cubicBezTo>
                    <a:pt x="214" y="70"/>
                    <a:pt x="193" y="73"/>
                    <a:pt x="172" y="70"/>
                  </a:cubicBezTo>
                  <a:cubicBezTo>
                    <a:pt x="151" y="67"/>
                    <a:pt x="130" y="61"/>
                    <a:pt x="111" y="51"/>
                  </a:cubicBezTo>
                  <a:cubicBezTo>
                    <a:pt x="87" y="40"/>
                    <a:pt x="67" y="23"/>
                    <a:pt x="45" y="10"/>
                  </a:cubicBezTo>
                  <a:cubicBezTo>
                    <a:pt x="35" y="5"/>
                    <a:pt x="19" y="0"/>
                    <a:pt x="10" y="10"/>
                  </a:cubicBezTo>
                  <a:cubicBezTo>
                    <a:pt x="0" y="22"/>
                    <a:pt x="12" y="43"/>
                    <a:pt x="20" y="53"/>
                  </a:cubicBezTo>
                  <a:cubicBezTo>
                    <a:pt x="44" y="87"/>
                    <a:pt x="88" y="111"/>
                    <a:pt x="128" y="123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65" name="Freeform 35">
              <a:extLst>
                <a:ext uri="{FF2B5EF4-FFF2-40B4-BE49-F238E27FC236}">
                  <a16:creationId xmlns:a16="http://schemas.microsoft.com/office/drawing/2014/main" id="{9331F901-31D0-4420-B86B-BA9ADF0248C8}"/>
                </a:ext>
              </a:extLst>
            </p:cNvPr>
            <p:cNvSpPr>
              <a:spLocks/>
            </p:cNvSpPr>
            <p:nvPr/>
          </p:nvSpPr>
          <p:spPr bwMode="auto">
            <a:xfrm rot="6408779">
              <a:off x="9076306" y="8607018"/>
              <a:ext cx="973272" cy="1062553"/>
            </a:xfrm>
            <a:custGeom>
              <a:avLst/>
              <a:gdLst>
                <a:gd name="T0" fmla="*/ 30 w 219"/>
                <a:gd name="T1" fmla="*/ 162 h 239"/>
                <a:gd name="T2" fmla="*/ 4 w 219"/>
                <a:gd name="T3" fmla="*/ 212 h 239"/>
                <a:gd name="T4" fmla="*/ 35 w 219"/>
                <a:gd name="T5" fmla="*/ 237 h 239"/>
                <a:gd name="T6" fmla="*/ 76 w 219"/>
                <a:gd name="T7" fmla="*/ 230 h 239"/>
                <a:gd name="T8" fmla="*/ 198 w 219"/>
                <a:gd name="T9" fmla="*/ 72 h 239"/>
                <a:gd name="T10" fmla="*/ 30 w 219"/>
                <a:gd name="T11" fmla="*/ 16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239">
                  <a:moveTo>
                    <a:pt x="30" y="162"/>
                  </a:moveTo>
                  <a:cubicBezTo>
                    <a:pt x="15" y="175"/>
                    <a:pt x="0" y="193"/>
                    <a:pt x="4" y="212"/>
                  </a:cubicBezTo>
                  <a:cubicBezTo>
                    <a:pt x="7" y="226"/>
                    <a:pt x="21" y="235"/>
                    <a:pt x="35" y="237"/>
                  </a:cubicBezTo>
                  <a:cubicBezTo>
                    <a:pt x="49" y="239"/>
                    <a:pt x="63" y="235"/>
                    <a:pt x="76" y="230"/>
                  </a:cubicBezTo>
                  <a:cubicBezTo>
                    <a:pt x="121" y="211"/>
                    <a:pt x="219" y="132"/>
                    <a:pt x="198" y="72"/>
                  </a:cubicBezTo>
                  <a:cubicBezTo>
                    <a:pt x="173" y="0"/>
                    <a:pt x="52" y="142"/>
                    <a:pt x="30" y="16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66" name="Freeform 35">
              <a:extLst>
                <a:ext uri="{FF2B5EF4-FFF2-40B4-BE49-F238E27FC236}">
                  <a16:creationId xmlns:a16="http://schemas.microsoft.com/office/drawing/2014/main" id="{BE697041-1887-4CEA-BB1F-367EBA9FA65C}"/>
                </a:ext>
              </a:extLst>
            </p:cNvPr>
            <p:cNvSpPr>
              <a:spLocks/>
            </p:cNvSpPr>
            <p:nvPr/>
          </p:nvSpPr>
          <p:spPr bwMode="auto">
            <a:xfrm rot="6408779">
              <a:off x="9880887" y="9497685"/>
              <a:ext cx="474341" cy="517854"/>
            </a:xfrm>
            <a:custGeom>
              <a:avLst/>
              <a:gdLst>
                <a:gd name="T0" fmla="*/ 30 w 219"/>
                <a:gd name="T1" fmla="*/ 162 h 239"/>
                <a:gd name="T2" fmla="*/ 4 w 219"/>
                <a:gd name="T3" fmla="*/ 212 h 239"/>
                <a:gd name="T4" fmla="*/ 35 w 219"/>
                <a:gd name="T5" fmla="*/ 237 h 239"/>
                <a:gd name="T6" fmla="*/ 76 w 219"/>
                <a:gd name="T7" fmla="*/ 230 h 239"/>
                <a:gd name="T8" fmla="*/ 198 w 219"/>
                <a:gd name="T9" fmla="*/ 72 h 239"/>
                <a:gd name="T10" fmla="*/ 30 w 219"/>
                <a:gd name="T11" fmla="*/ 16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239">
                  <a:moveTo>
                    <a:pt x="30" y="162"/>
                  </a:moveTo>
                  <a:cubicBezTo>
                    <a:pt x="15" y="175"/>
                    <a:pt x="0" y="193"/>
                    <a:pt x="4" y="212"/>
                  </a:cubicBezTo>
                  <a:cubicBezTo>
                    <a:pt x="7" y="226"/>
                    <a:pt x="21" y="235"/>
                    <a:pt x="35" y="237"/>
                  </a:cubicBezTo>
                  <a:cubicBezTo>
                    <a:pt x="49" y="239"/>
                    <a:pt x="63" y="235"/>
                    <a:pt x="76" y="230"/>
                  </a:cubicBezTo>
                  <a:cubicBezTo>
                    <a:pt x="121" y="211"/>
                    <a:pt x="219" y="132"/>
                    <a:pt x="198" y="72"/>
                  </a:cubicBezTo>
                  <a:cubicBezTo>
                    <a:pt x="173" y="0"/>
                    <a:pt x="52" y="142"/>
                    <a:pt x="30" y="16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72" name="Freeform 54">
              <a:extLst>
                <a:ext uri="{FF2B5EF4-FFF2-40B4-BE49-F238E27FC236}">
                  <a16:creationId xmlns:a16="http://schemas.microsoft.com/office/drawing/2014/main" id="{035C4E45-8BE0-4731-BA5C-0E6EF08AFBAA}"/>
                </a:ext>
              </a:extLst>
            </p:cNvPr>
            <p:cNvSpPr>
              <a:spLocks/>
            </p:cNvSpPr>
            <p:nvPr/>
          </p:nvSpPr>
          <p:spPr bwMode="auto">
            <a:xfrm rot="5400000" flipV="1">
              <a:off x="9524598" y="8077027"/>
              <a:ext cx="1186919" cy="905526"/>
            </a:xfrm>
            <a:custGeom>
              <a:avLst/>
              <a:gdLst>
                <a:gd name="T0" fmla="*/ 128 w 488"/>
                <a:gd name="T1" fmla="*/ 123 h 301"/>
                <a:gd name="T2" fmla="*/ 234 w 488"/>
                <a:gd name="T3" fmla="*/ 153 h 301"/>
                <a:gd name="T4" fmla="*/ 370 w 488"/>
                <a:gd name="T5" fmla="*/ 248 h 301"/>
                <a:gd name="T6" fmla="*/ 443 w 488"/>
                <a:gd name="T7" fmla="*/ 296 h 301"/>
                <a:gd name="T8" fmla="*/ 482 w 488"/>
                <a:gd name="T9" fmla="*/ 203 h 301"/>
                <a:gd name="T10" fmla="*/ 399 w 488"/>
                <a:gd name="T11" fmla="*/ 95 h 301"/>
                <a:gd name="T12" fmla="*/ 236 w 488"/>
                <a:gd name="T13" fmla="*/ 70 h 301"/>
                <a:gd name="T14" fmla="*/ 172 w 488"/>
                <a:gd name="T15" fmla="*/ 70 h 301"/>
                <a:gd name="T16" fmla="*/ 111 w 488"/>
                <a:gd name="T17" fmla="*/ 51 h 301"/>
                <a:gd name="T18" fmla="*/ 45 w 488"/>
                <a:gd name="T19" fmla="*/ 10 h 301"/>
                <a:gd name="T20" fmla="*/ 10 w 488"/>
                <a:gd name="T21" fmla="*/ 10 h 301"/>
                <a:gd name="T22" fmla="*/ 20 w 488"/>
                <a:gd name="T23" fmla="*/ 53 h 301"/>
                <a:gd name="T24" fmla="*/ 128 w 488"/>
                <a:gd name="T25" fmla="*/ 123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88" h="301">
                  <a:moveTo>
                    <a:pt x="128" y="123"/>
                  </a:moveTo>
                  <a:cubicBezTo>
                    <a:pt x="163" y="134"/>
                    <a:pt x="200" y="140"/>
                    <a:pt x="234" y="153"/>
                  </a:cubicBezTo>
                  <a:cubicBezTo>
                    <a:pt x="287" y="172"/>
                    <a:pt x="334" y="205"/>
                    <a:pt x="370" y="248"/>
                  </a:cubicBezTo>
                  <a:cubicBezTo>
                    <a:pt x="389" y="272"/>
                    <a:pt x="412" y="301"/>
                    <a:pt x="443" y="296"/>
                  </a:cubicBezTo>
                  <a:cubicBezTo>
                    <a:pt x="484" y="290"/>
                    <a:pt x="488" y="236"/>
                    <a:pt x="482" y="203"/>
                  </a:cubicBezTo>
                  <a:cubicBezTo>
                    <a:pt x="475" y="154"/>
                    <a:pt x="442" y="116"/>
                    <a:pt x="399" y="95"/>
                  </a:cubicBezTo>
                  <a:cubicBezTo>
                    <a:pt x="347" y="68"/>
                    <a:pt x="292" y="68"/>
                    <a:pt x="236" y="70"/>
                  </a:cubicBezTo>
                  <a:cubicBezTo>
                    <a:pt x="214" y="70"/>
                    <a:pt x="193" y="73"/>
                    <a:pt x="172" y="70"/>
                  </a:cubicBezTo>
                  <a:cubicBezTo>
                    <a:pt x="151" y="67"/>
                    <a:pt x="130" y="61"/>
                    <a:pt x="111" y="51"/>
                  </a:cubicBezTo>
                  <a:cubicBezTo>
                    <a:pt x="87" y="40"/>
                    <a:pt x="67" y="23"/>
                    <a:pt x="45" y="10"/>
                  </a:cubicBezTo>
                  <a:cubicBezTo>
                    <a:pt x="35" y="5"/>
                    <a:pt x="19" y="0"/>
                    <a:pt x="10" y="10"/>
                  </a:cubicBezTo>
                  <a:cubicBezTo>
                    <a:pt x="0" y="22"/>
                    <a:pt x="12" y="43"/>
                    <a:pt x="20" y="53"/>
                  </a:cubicBezTo>
                  <a:cubicBezTo>
                    <a:pt x="44" y="87"/>
                    <a:pt x="88" y="111"/>
                    <a:pt x="128" y="123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sp>
        <p:nvSpPr>
          <p:cNvPr id="73" name="Freeform 40">
            <a:extLst>
              <a:ext uri="{FF2B5EF4-FFF2-40B4-BE49-F238E27FC236}">
                <a16:creationId xmlns:a16="http://schemas.microsoft.com/office/drawing/2014/main" id="{7A02609F-8EF0-4C9C-ABF3-FF8157E5CA76}"/>
              </a:ext>
            </a:extLst>
          </p:cNvPr>
          <p:cNvSpPr>
            <a:spLocks/>
          </p:cNvSpPr>
          <p:nvPr/>
        </p:nvSpPr>
        <p:spPr bwMode="auto">
          <a:xfrm>
            <a:off x="18164696" y="5897546"/>
            <a:ext cx="367762" cy="298200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grpSp>
        <p:nvGrpSpPr>
          <p:cNvPr id="81" name="Group 80">
            <a:extLst>
              <a:ext uri="{FF2B5EF4-FFF2-40B4-BE49-F238E27FC236}">
                <a16:creationId xmlns:a16="http://schemas.microsoft.com/office/drawing/2014/main" id="{401EAEDF-D160-4D77-BC09-A7B1F7805563}"/>
              </a:ext>
            </a:extLst>
          </p:cNvPr>
          <p:cNvGrpSpPr/>
          <p:nvPr/>
        </p:nvGrpSpPr>
        <p:grpSpPr>
          <a:xfrm>
            <a:off x="14016702" y="6698778"/>
            <a:ext cx="7867939" cy="6980710"/>
            <a:chOff x="1895286" y="1776031"/>
            <a:chExt cx="5099050" cy="4614862"/>
          </a:xfrm>
        </p:grpSpPr>
        <p:sp>
          <p:nvSpPr>
            <p:cNvPr id="70" name="Freeform 63">
              <a:extLst>
                <a:ext uri="{FF2B5EF4-FFF2-40B4-BE49-F238E27FC236}">
                  <a16:creationId xmlns:a16="http://schemas.microsoft.com/office/drawing/2014/main" id="{B61D2397-8B73-47F9-BEF8-4D88F42E6C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73449" y="6101968"/>
              <a:ext cx="169863" cy="171450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4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9"/>
                    <a:pt x="3" y="13"/>
                  </a:cubicBezTo>
                  <a:cubicBezTo>
                    <a:pt x="3" y="8"/>
                    <a:pt x="8" y="4"/>
                    <a:pt x="13" y="4"/>
                  </a:cubicBezTo>
                  <a:cubicBezTo>
                    <a:pt x="18" y="4"/>
                    <a:pt x="23" y="8"/>
                    <a:pt x="23" y="13"/>
                  </a:cubicBezTo>
                  <a:cubicBezTo>
                    <a:pt x="23" y="19"/>
                    <a:pt x="18" y="23"/>
                    <a:pt x="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71" name="Freeform 64">
              <a:extLst>
                <a:ext uri="{FF2B5EF4-FFF2-40B4-BE49-F238E27FC236}">
                  <a16:creationId xmlns:a16="http://schemas.microsoft.com/office/drawing/2014/main" id="{696AB6E3-8D29-437A-8071-2587002DF8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03311" y="1926843"/>
              <a:ext cx="177800" cy="171450"/>
            </a:xfrm>
            <a:custGeom>
              <a:avLst/>
              <a:gdLst>
                <a:gd name="T0" fmla="*/ 14 w 27"/>
                <a:gd name="T1" fmla="*/ 0 h 26"/>
                <a:gd name="T2" fmla="*/ 0 w 27"/>
                <a:gd name="T3" fmla="*/ 13 h 26"/>
                <a:gd name="T4" fmla="*/ 14 w 27"/>
                <a:gd name="T5" fmla="*/ 26 h 26"/>
                <a:gd name="T6" fmla="*/ 27 w 27"/>
                <a:gd name="T7" fmla="*/ 13 h 26"/>
                <a:gd name="T8" fmla="*/ 14 w 27"/>
                <a:gd name="T9" fmla="*/ 0 h 26"/>
                <a:gd name="T10" fmla="*/ 14 w 27"/>
                <a:gd name="T11" fmla="*/ 22 h 26"/>
                <a:gd name="T12" fmla="*/ 4 w 27"/>
                <a:gd name="T13" fmla="*/ 13 h 26"/>
                <a:gd name="T14" fmla="*/ 14 w 27"/>
                <a:gd name="T15" fmla="*/ 3 h 26"/>
                <a:gd name="T16" fmla="*/ 23 w 27"/>
                <a:gd name="T17" fmla="*/ 13 h 26"/>
                <a:gd name="T18" fmla="*/ 14 w 27"/>
                <a:gd name="T19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26">
                  <a:moveTo>
                    <a:pt x="14" y="0"/>
                  </a:moveTo>
                  <a:cubicBezTo>
                    <a:pt x="6" y="0"/>
                    <a:pt x="0" y="5"/>
                    <a:pt x="0" y="13"/>
                  </a:cubicBezTo>
                  <a:cubicBezTo>
                    <a:pt x="0" y="20"/>
                    <a:pt x="6" y="26"/>
                    <a:pt x="14" y="26"/>
                  </a:cubicBezTo>
                  <a:cubicBezTo>
                    <a:pt x="21" y="26"/>
                    <a:pt x="27" y="20"/>
                    <a:pt x="27" y="13"/>
                  </a:cubicBezTo>
                  <a:cubicBezTo>
                    <a:pt x="27" y="5"/>
                    <a:pt x="21" y="0"/>
                    <a:pt x="14" y="0"/>
                  </a:cubicBezTo>
                  <a:close/>
                  <a:moveTo>
                    <a:pt x="14" y="22"/>
                  </a:moveTo>
                  <a:cubicBezTo>
                    <a:pt x="8" y="22"/>
                    <a:pt x="4" y="18"/>
                    <a:pt x="4" y="13"/>
                  </a:cubicBezTo>
                  <a:cubicBezTo>
                    <a:pt x="4" y="7"/>
                    <a:pt x="8" y="3"/>
                    <a:pt x="14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2"/>
                    <a:pt x="14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74" name="Freeform 65">
              <a:extLst>
                <a:ext uri="{FF2B5EF4-FFF2-40B4-BE49-F238E27FC236}">
                  <a16:creationId xmlns:a16="http://schemas.microsoft.com/office/drawing/2014/main" id="{34BC2148-64CD-4C95-919B-173CE6DCD1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148199" y="2701543"/>
              <a:ext cx="117475" cy="119062"/>
            </a:xfrm>
            <a:custGeom>
              <a:avLst/>
              <a:gdLst>
                <a:gd name="T0" fmla="*/ 16 w 18"/>
                <a:gd name="T1" fmla="*/ 7 h 18"/>
                <a:gd name="T2" fmla="*/ 11 w 18"/>
                <a:gd name="T3" fmla="*/ 7 h 18"/>
                <a:gd name="T4" fmla="*/ 11 w 18"/>
                <a:gd name="T5" fmla="*/ 2 h 18"/>
                <a:gd name="T6" fmla="*/ 9 w 18"/>
                <a:gd name="T7" fmla="*/ 0 h 18"/>
                <a:gd name="T8" fmla="*/ 7 w 18"/>
                <a:gd name="T9" fmla="*/ 2 h 18"/>
                <a:gd name="T10" fmla="*/ 7 w 18"/>
                <a:gd name="T11" fmla="*/ 7 h 18"/>
                <a:gd name="T12" fmla="*/ 1 w 18"/>
                <a:gd name="T13" fmla="*/ 7 h 18"/>
                <a:gd name="T14" fmla="*/ 0 w 18"/>
                <a:gd name="T15" fmla="*/ 9 h 18"/>
                <a:gd name="T16" fmla="*/ 1 w 18"/>
                <a:gd name="T17" fmla="*/ 11 h 18"/>
                <a:gd name="T18" fmla="*/ 7 w 18"/>
                <a:gd name="T19" fmla="*/ 11 h 18"/>
                <a:gd name="T20" fmla="*/ 7 w 18"/>
                <a:gd name="T21" fmla="*/ 17 h 18"/>
                <a:gd name="T22" fmla="*/ 9 w 18"/>
                <a:gd name="T23" fmla="*/ 18 h 18"/>
                <a:gd name="T24" fmla="*/ 11 w 18"/>
                <a:gd name="T25" fmla="*/ 17 h 18"/>
                <a:gd name="T26" fmla="*/ 11 w 18"/>
                <a:gd name="T27" fmla="*/ 11 h 18"/>
                <a:gd name="T28" fmla="*/ 16 w 18"/>
                <a:gd name="T29" fmla="*/ 11 h 18"/>
                <a:gd name="T30" fmla="*/ 18 w 18"/>
                <a:gd name="T31" fmla="*/ 9 h 18"/>
                <a:gd name="T32" fmla="*/ 16 w 18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8">
                  <a:moveTo>
                    <a:pt x="16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0" y="18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9"/>
                  </a:cubicBezTo>
                  <a:cubicBezTo>
                    <a:pt x="18" y="8"/>
                    <a:pt x="17" y="7"/>
                    <a:pt x="1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75" name="Freeform 66">
              <a:extLst>
                <a:ext uri="{FF2B5EF4-FFF2-40B4-BE49-F238E27FC236}">
                  <a16:creationId xmlns:a16="http://schemas.microsoft.com/office/drawing/2014/main" id="{CE2EAF43-AADA-4998-8E0C-D0E93CAA0D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8011" y="6128956"/>
              <a:ext cx="119063" cy="123825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76" name="Freeform 67">
              <a:extLst>
                <a:ext uri="{FF2B5EF4-FFF2-40B4-BE49-F238E27FC236}">
                  <a16:creationId xmlns:a16="http://schemas.microsoft.com/office/drawing/2014/main" id="{DEBC58AB-9F23-4898-9A13-EA9885C3372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70511" y="5124068"/>
              <a:ext cx="123825" cy="125412"/>
            </a:xfrm>
            <a:custGeom>
              <a:avLst/>
              <a:gdLst>
                <a:gd name="T0" fmla="*/ 17 w 19"/>
                <a:gd name="T1" fmla="*/ 8 h 19"/>
                <a:gd name="T2" fmla="*/ 11 w 19"/>
                <a:gd name="T3" fmla="*/ 8 h 19"/>
                <a:gd name="T4" fmla="*/ 11 w 19"/>
                <a:gd name="T5" fmla="*/ 2 h 19"/>
                <a:gd name="T6" fmla="*/ 9 w 19"/>
                <a:gd name="T7" fmla="*/ 0 h 19"/>
                <a:gd name="T8" fmla="*/ 8 w 19"/>
                <a:gd name="T9" fmla="*/ 2 h 19"/>
                <a:gd name="T10" fmla="*/ 8 w 19"/>
                <a:gd name="T11" fmla="*/ 8 h 19"/>
                <a:gd name="T12" fmla="*/ 2 w 19"/>
                <a:gd name="T13" fmla="*/ 8 h 19"/>
                <a:gd name="T14" fmla="*/ 0 w 19"/>
                <a:gd name="T15" fmla="*/ 10 h 19"/>
                <a:gd name="T16" fmla="*/ 2 w 19"/>
                <a:gd name="T17" fmla="*/ 11 h 19"/>
                <a:gd name="T18" fmla="*/ 8 w 19"/>
                <a:gd name="T19" fmla="*/ 11 h 19"/>
                <a:gd name="T20" fmla="*/ 8 w 19"/>
                <a:gd name="T21" fmla="*/ 17 h 19"/>
                <a:gd name="T22" fmla="*/ 9 w 19"/>
                <a:gd name="T23" fmla="*/ 19 h 19"/>
                <a:gd name="T24" fmla="*/ 11 w 19"/>
                <a:gd name="T25" fmla="*/ 17 h 19"/>
                <a:gd name="T26" fmla="*/ 11 w 19"/>
                <a:gd name="T27" fmla="*/ 11 h 19"/>
                <a:gd name="T28" fmla="*/ 17 w 19"/>
                <a:gd name="T29" fmla="*/ 11 h 19"/>
                <a:gd name="T30" fmla="*/ 19 w 19"/>
                <a:gd name="T31" fmla="*/ 10 h 19"/>
                <a:gd name="T32" fmla="*/ 17 w 19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1"/>
                    <a:pt x="19" y="10"/>
                  </a:cubicBezTo>
                  <a:cubicBezTo>
                    <a:pt x="19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77" name="Freeform 68">
              <a:extLst>
                <a:ext uri="{FF2B5EF4-FFF2-40B4-BE49-F238E27FC236}">
                  <a16:creationId xmlns:a16="http://schemas.microsoft.com/office/drawing/2014/main" id="{C8F8B3AB-F270-42CA-80A1-3CC4D4E3B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4449" y="1776031"/>
              <a:ext cx="117475" cy="125412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78" name="Freeform 69">
              <a:extLst>
                <a:ext uri="{FF2B5EF4-FFF2-40B4-BE49-F238E27FC236}">
                  <a16:creationId xmlns:a16="http://schemas.microsoft.com/office/drawing/2014/main" id="{8AFBB640-88D5-4E1D-9CEA-81D9AFE1CF6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62374" y="6265481"/>
              <a:ext cx="117475" cy="125412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10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10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79" name="Freeform 70">
              <a:extLst>
                <a:ext uri="{FF2B5EF4-FFF2-40B4-BE49-F238E27FC236}">
                  <a16:creationId xmlns:a16="http://schemas.microsoft.com/office/drawing/2014/main" id="{36A250D8-7E9C-454A-AC4B-FA95FD2EA73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95286" y="2971418"/>
              <a:ext cx="117475" cy="123825"/>
            </a:xfrm>
            <a:custGeom>
              <a:avLst/>
              <a:gdLst>
                <a:gd name="T0" fmla="*/ 16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1 w 18"/>
                <a:gd name="T13" fmla="*/ 8 h 19"/>
                <a:gd name="T14" fmla="*/ 0 w 18"/>
                <a:gd name="T15" fmla="*/ 10 h 19"/>
                <a:gd name="T16" fmla="*/ 1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6 w 18"/>
                <a:gd name="T29" fmla="*/ 11 h 19"/>
                <a:gd name="T30" fmla="*/ 18 w 18"/>
                <a:gd name="T31" fmla="*/ 10 h 19"/>
                <a:gd name="T32" fmla="*/ 16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6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9"/>
                    <a:pt x="0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10"/>
                  </a:cubicBezTo>
                  <a:cubicBezTo>
                    <a:pt x="18" y="9"/>
                    <a:pt x="17" y="8"/>
                    <a:pt x="16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80" name="Freeform 71">
              <a:extLst>
                <a:ext uri="{FF2B5EF4-FFF2-40B4-BE49-F238E27FC236}">
                  <a16:creationId xmlns:a16="http://schemas.microsoft.com/office/drawing/2014/main" id="{199F4C8A-602A-4CB3-965E-6E08AA78E64C}"/>
                </a:ext>
              </a:extLst>
            </p:cNvPr>
            <p:cNvSpPr>
              <a:spLocks/>
            </p:cNvSpPr>
            <p:nvPr/>
          </p:nvSpPr>
          <p:spPr bwMode="auto">
            <a:xfrm>
              <a:off x="4165411" y="1926843"/>
              <a:ext cx="125413" cy="119062"/>
            </a:xfrm>
            <a:custGeom>
              <a:avLst/>
              <a:gdLst>
                <a:gd name="T0" fmla="*/ 17 w 19"/>
                <a:gd name="T1" fmla="*/ 7 h 18"/>
                <a:gd name="T2" fmla="*/ 11 w 19"/>
                <a:gd name="T3" fmla="*/ 7 h 18"/>
                <a:gd name="T4" fmla="*/ 11 w 19"/>
                <a:gd name="T5" fmla="*/ 1 h 18"/>
                <a:gd name="T6" fmla="*/ 10 w 19"/>
                <a:gd name="T7" fmla="*/ 0 h 18"/>
                <a:gd name="T8" fmla="*/ 8 w 19"/>
                <a:gd name="T9" fmla="*/ 1 h 18"/>
                <a:gd name="T10" fmla="*/ 8 w 19"/>
                <a:gd name="T11" fmla="*/ 7 h 18"/>
                <a:gd name="T12" fmla="*/ 2 w 19"/>
                <a:gd name="T13" fmla="*/ 7 h 18"/>
                <a:gd name="T14" fmla="*/ 0 w 19"/>
                <a:gd name="T15" fmla="*/ 9 h 18"/>
                <a:gd name="T16" fmla="*/ 2 w 19"/>
                <a:gd name="T17" fmla="*/ 11 h 18"/>
                <a:gd name="T18" fmla="*/ 8 w 19"/>
                <a:gd name="T19" fmla="*/ 11 h 18"/>
                <a:gd name="T20" fmla="*/ 8 w 19"/>
                <a:gd name="T21" fmla="*/ 17 h 18"/>
                <a:gd name="T22" fmla="*/ 10 w 19"/>
                <a:gd name="T23" fmla="*/ 18 h 18"/>
                <a:gd name="T24" fmla="*/ 11 w 19"/>
                <a:gd name="T25" fmla="*/ 17 h 18"/>
                <a:gd name="T26" fmla="*/ 11 w 19"/>
                <a:gd name="T27" fmla="*/ 11 h 18"/>
                <a:gd name="T28" fmla="*/ 17 w 19"/>
                <a:gd name="T29" fmla="*/ 11 h 18"/>
                <a:gd name="T30" fmla="*/ 19 w 19"/>
                <a:gd name="T31" fmla="*/ 9 h 18"/>
                <a:gd name="T32" fmla="*/ 17 w 19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8">
                  <a:moveTo>
                    <a:pt x="17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9" y="0"/>
                    <a:pt x="8" y="0"/>
                    <a:pt x="8" y="1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7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9" y="18"/>
                    <a:pt x="10" y="18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0"/>
                    <a:pt x="19" y="9"/>
                  </a:cubicBezTo>
                  <a:cubicBezTo>
                    <a:pt x="19" y="8"/>
                    <a:pt x="18" y="7"/>
                    <a:pt x="17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pic>
        <p:nvPicPr>
          <p:cNvPr id="1026" name="Picture 2" descr="Nike Logo PNG Image | Nike logo, Nike, Nike logo wallpapers">
            <a:extLst>
              <a:ext uri="{FF2B5EF4-FFF2-40B4-BE49-F238E27FC236}">
                <a16:creationId xmlns:a16="http://schemas.microsoft.com/office/drawing/2014/main" id="{FACD652A-5EC5-4B57-9603-7CBE8C3697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82011" y="8960491"/>
            <a:ext cx="3770812" cy="1487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itle 1">
            <a:extLst>
              <a:ext uri="{FF2B5EF4-FFF2-40B4-BE49-F238E27FC236}">
                <a16:creationId xmlns:a16="http://schemas.microsoft.com/office/drawing/2014/main" id="{0D93678E-D659-4D90-860C-76455B1BF069}"/>
              </a:ext>
            </a:extLst>
          </p:cNvPr>
          <p:cNvSpPr txBox="1">
            <a:spLocks/>
          </p:cNvSpPr>
          <p:nvPr/>
        </p:nvSpPr>
        <p:spPr>
          <a:xfrm>
            <a:off x="944609" y="9776985"/>
            <a:ext cx="13973175" cy="437803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cs typeface="Arial" panose="020B0604020202020204" pitchFamily="34" charset="0"/>
              </a:rPr>
              <a:t>Max Lembke</a:t>
            </a:r>
          </a:p>
          <a:p>
            <a:r>
              <a:rPr lang="en-US" sz="4800" b="1" i="1" dirty="0">
                <a:latin typeface="Arial" panose="020B0604020202020204" pitchFamily="34" charset="0"/>
                <a:cs typeface="Arial" panose="020B0604020202020204" pitchFamily="34" charset="0"/>
              </a:rPr>
              <a:t>Case I: Text Analytics and Natural Language Processing (NLP) </a:t>
            </a:r>
          </a:p>
          <a:p>
            <a:r>
              <a:rPr lang="en-US" sz="4800" b="1" i="1" dirty="0">
                <a:latin typeface="Arial" panose="020B0604020202020204" pitchFamily="34" charset="0"/>
                <a:cs typeface="Arial" panose="020B0604020202020204" pitchFamily="34" charset="0"/>
              </a:rPr>
              <a:t>01.20.2021</a:t>
            </a:r>
          </a:p>
          <a:p>
            <a:endParaRPr lang="en-US" sz="8800" b="1" i="1" dirty="0">
              <a:solidFill>
                <a:srgbClr val="FFB422"/>
              </a:solidFill>
              <a:latin typeface="Oswald SemiBold" panose="00000700000000000000" pitchFamily="2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8F062E9-3F45-427A-A407-2510CC273C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018875" y="1321911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12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10"/>
    </mc:Choice>
    <mc:Fallback>
      <p:transition spd="slow" advTm="44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20">
            <a:extLst>
              <a:ext uri="{FF2B5EF4-FFF2-40B4-BE49-F238E27FC236}">
                <a16:creationId xmlns:a16="http://schemas.microsoft.com/office/drawing/2014/main" id="{AF825453-BCD0-40F0-8BE1-F55F3F324465}"/>
              </a:ext>
            </a:extLst>
          </p:cNvPr>
          <p:cNvSpPr>
            <a:spLocks/>
          </p:cNvSpPr>
          <p:nvPr/>
        </p:nvSpPr>
        <p:spPr bwMode="auto">
          <a:xfrm rot="12284135">
            <a:off x="19219258" y="-208851"/>
            <a:ext cx="5260596" cy="3997642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4" name="Freeform 54">
            <a:extLst>
              <a:ext uri="{FF2B5EF4-FFF2-40B4-BE49-F238E27FC236}">
                <a16:creationId xmlns:a16="http://schemas.microsoft.com/office/drawing/2014/main" id="{8BF8AB19-89C3-467C-B91C-6D5FFB8A0CF6}"/>
              </a:ext>
            </a:extLst>
          </p:cNvPr>
          <p:cNvSpPr>
            <a:spLocks/>
          </p:cNvSpPr>
          <p:nvPr/>
        </p:nvSpPr>
        <p:spPr bwMode="auto">
          <a:xfrm rot="14334190">
            <a:off x="21410544" y="9156180"/>
            <a:ext cx="1487488" cy="920750"/>
          </a:xfrm>
          <a:custGeom>
            <a:avLst/>
            <a:gdLst>
              <a:gd name="T0" fmla="*/ 128 w 488"/>
              <a:gd name="T1" fmla="*/ 123 h 301"/>
              <a:gd name="T2" fmla="*/ 234 w 488"/>
              <a:gd name="T3" fmla="*/ 153 h 301"/>
              <a:gd name="T4" fmla="*/ 370 w 488"/>
              <a:gd name="T5" fmla="*/ 248 h 301"/>
              <a:gd name="T6" fmla="*/ 443 w 488"/>
              <a:gd name="T7" fmla="*/ 296 h 301"/>
              <a:gd name="T8" fmla="*/ 482 w 488"/>
              <a:gd name="T9" fmla="*/ 203 h 301"/>
              <a:gd name="T10" fmla="*/ 399 w 488"/>
              <a:gd name="T11" fmla="*/ 95 h 301"/>
              <a:gd name="T12" fmla="*/ 236 w 488"/>
              <a:gd name="T13" fmla="*/ 70 h 301"/>
              <a:gd name="T14" fmla="*/ 172 w 488"/>
              <a:gd name="T15" fmla="*/ 70 h 301"/>
              <a:gd name="T16" fmla="*/ 111 w 488"/>
              <a:gd name="T17" fmla="*/ 51 h 301"/>
              <a:gd name="T18" fmla="*/ 45 w 488"/>
              <a:gd name="T19" fmla="*/ 10 h 301"/>
              <a:gd name="T20" fmla="*/ 10 w 488"/>
              <a:gd name="T21" fmla="*/ 10 h 301"/>
              <a:gd name="T22" fmla="*/ 20 w 488"/>
              <a:gd name="T23" fmla="*/ 53 h 301"/>
              <a:gd name="T24" fmla="*/ 128 w 488"/>
              <a:gd name="T25" fmla="*/ 123 h 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88" h="301">
                <a:moveTo>
                  <a:pt x="128" y="123"/>
                </a:moveTo>
                <a:cubicBezTo>
                  <a:pt x="163" y="134"/>
                  <a:pt x="200" y="140"/>
                  <a:pt x="234" y="153"/>
                </a:cubicBezTo>
                <a:cubicBezTo>
                  <a:pt x="287" y="172"/>
                  <a:pt x="334" y="205"/>
                  <a:pt x="370" y="248"/>
                </a:cubicBezTo>
                <a:cubicBezTo>
                  <a:pt x="389" y="272"/>
                  <a:pt x="412" y="301"/>
                  <a:pt x="443" y="296"/>
                </a:cubicBezTo>
                <a:cubicBezTo>
                  <a:pt x="484" y="290"/>
                  <a:pt x="488" y="236"/>
                  <a:pt x="482" y="203"/>
                </a:cubicBezTo>
                <a:cubicBezTo>
                  <a:pt x="475" y="154"/>
                  <a:pt x="442" y="116"/>
                  <a:pt x="399" y="95"/>
                </a:cubicBezTo>
                <a:cubicBezTo>
                  <a:pt x="347" y="68"/>
                  <a:pt x="292" y="68"/>
                  <a:pt x="236" y="70"/>
                </a:cubicBezTo>
                <a:cubicBezTo>
                  <a:pt x="214" y="70"/>
                  <a:pt x="193" y="73"/>
                  <a:pt x="172" y="70"/>
                </a:cubicBezTo>
                <a:cubicBezTo>
                  <a:pt x="151" y="67"/>
                  <a:pt x="130" y="61"/>
                  <a:pt x="111" y="51"/>
                </a:cubicBezTo>
                <a:cubicBezTo>
                  <a:pt x="87" y="40"/>
                  <a:pt x="67" y="23"/>
                  <a:pt x="45" y="10"/>
                </a:cubicBezTo>
                <a:cubicBezTo>
                  <a:pt x="35" y="5"/>
                  <a:pt x="19" y="0"/>
                  <a:pt x="10" y="10"/>
                </a:cubicBezTo>
                <a:cubicBezTo>
                  <a:pt x="0" y="22"/>
                  <a:pt x="12" y="43"/>
                  <a:pt x="20" y="53"/>
                </a:cubicBezTo>
                <a:cubicBezTo>
                  <a:pt x="44" y="87"/>
                  <a:pt x="88" y="111"/>
                  <a:pt x="128" y="123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5" name="Freeform 40">
            <a:extLst>
              <a:ext uri="{FF2B5EF4-FFF2-40B4-BE49-F238E27FC236}">
                <a16:creationId xmlns:a16="http://schemas.microsoft.com/office/drawing/2014/main" id="{DA4ADB37-1136-4C85-BFE0-536C55AAE6F2}"/>
              </a:ext>
            </a:extLst>
          </p:cNvPr>
          <p:cNvSpPr>
            <a:spLocks/>
          </p:cNvSpPr>
          <p:nvPr/>
        </p:nvSpPr>
        <p:spPr bwMode="auto">
          <a:xfrm>
            <a:off x="22062426" y="8193927"/>
            <a:ext cx="596900" cy="493712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6" name="Freeform 40">
            <a:extLst>
              <a:ext uri="{FF2B5EF4-FFF2-40B4-BE49-F238E27FC236}">
                <a16:creationId xmlns:a16="http://schemas.microsoft.com/office/drawing/2014/main" id="{01F6C0B8-DA55-4864-983E-0CE1F85160C0}"/>
              </a:ext>
            </a:extLst>
          </p:cNvPr>
          <p:cNvSpPr>
            <a:spLocks/>
          </p:cNvSpPr>
          <p:nvPr/>
        </p:nvSpPr>
        <p:spPr bwMode="auto">
          <a:xfrm>
            <a:off x="22504881" y="7785843"/>
            <a:ext cx="427758" cy="353810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7" name="Freeform 35">
            <a:extLst>
              <a:ext uri="{FF2B5EF4-FFF2-40B4-BE49-F238E27FC236}">
                <a16:creationId xmlns:a16="http://schemas.microsoft.com/office/drawing/2014/main" id="{CB9B919D-E42A-4D6C-B002-500BEE9FBA77}"/>
              </a:ext>
            </a:extLst>
          </p:cNvPr>
          <p:cNvSpPr>
            <a:spLocks/>
          </p:cNvSpPr>
          <p:nvPr/>
        </p:nvSpPr>
        <p:spPr bwMode="auto">
          <a:xfrm rot="6654431">
            <a:off x="20955380" y="11690566"/>
            <a:ext cx="506590" cy="553061"/>
          </a:xfrm>
          <a:custGeom>
            <a:avLst/>
            <a:gdLst>
              <a:gd name="T0" fmla="*/ 30 w 219"/>
              <a:gd name="T1" fmla="*/ 162 h 239"/>
              <a:gd name="T2" fmla="*/ 4 w 219"/>
              <a:gd name="T3" fmla="*/ 212 h 239"/>
              <a:gd name="T4" fmla="*/ 35 w 219"/>
              <a:gd name="T5" fmla="*/ 237 h 239"/>
              <a:gd name="T6" fmla="*/ 76 w 219"/>
              <a:gd name="T7" fmla="*/ 230 h 239"/>
              <a:gd name="T8" fmla="*/ 198 w 219"/>
              <a:gd name="T9" fmla="*/ 72 h 239"/>
              <a:gd name="T10" fmla="*/ 30 w 219"/>
              <a:gd name="T11" fmla="*/ 16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9" h="239">
                <a:moveTo>
                  <a:pt x="30" y="162"/>
                </a:moveTo>
                <a:cubicBezTo>
                  <a:pt x="15" y="175"/>
                  <a:pt x="0" y="193"/>
                  <a:pt x="4" y="212"/>
                </a:cubicBezTo>
                <a:cubicBezTo>
                  <a:pt x="7" y="226"/>
                  <a:pt x="21" y="235"/>
                  <a:pt x="35" y="237"/>
                </a:cubicBezTo>
                <a:cubicBezTo>
                  <a:pt x="49" y="239"/>
                  <a:pt x="63" y="235"/>
                  <a:pt x="76" y="230"/>
                </a:cubicBezTo>
                <a:cubicBezTo>
                  <a:pt x="121" y="211"/>
                  <a:pt x="219" y="132"/>
                  <a:pt x="198" y="72"/>
                </a:cubicBezTo>
                <a:cubicBezTo>
                  <a:pt x="173" y="0"/>
                  <a:pt x="52" y="142"/>
                  <a:pt x="30" y="16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8" name="Freeform 20">
            <a:extLst>
              <a:ext uri="{FF2B5EF4-FFF2-40B4-BE49-F238E27FC236}">
                <a16:creationId xmlns:a16="http://schemas.microsoft.com/office/drawing/2014/main" id="{76ED8F84-E427-4344-9A9B-7A1C6321D9FA}"/>
              </a:ext>
            </a:extLst>
          </p:cNvPr>
          <p:cNvSpPr>
            <a:spLocks/>
          </p:cNvSpPr>
          <p:nvPr/>
        </p:nvSpPr>
        <p:spPr bwMode="auto">
          <a:xfrm>
            <a:off x="21849556" y="714217"/>
            <a:ext cx="2166166" cy="1646117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06B022CA-8C99-49DF-8310-D64BD0D8A0FD}"/>
              </a:ext>
            </a:extLst>
          </p:cNvPr>
          <p:cNvSpPr/>
          <p:nvPr/>
        </p:nvSpPr>
        <p:spPr>
          <a:xfrm>
            <a:off x="21393315" y="8730440"/>
            <a:ext cx="3085935" cy="4380513"/>
          </a:xfrm>
          <a:custGeom>
            <a:avLst/>
            <a:gdLst>
              <a:gd name="connsiteX0" fmla="*/ 1515591 w 3085935"/>
              <a:gd name="connsiteY0" fmla="*/ 875 h 4380513"/>
              <a:gd name="connsiteX1" fmla="*/ 1672911 w 3085935"/>
              <a:gd name="connsiteY1" fmla="*/ 7659 h 4380513"/>
              <a:gd name="connsiteX2" fmla="*/ 1961889 w 3085935"/>
              <a:gd name="connsiteY2" fmla="*/ 67297 h 4380513"/>
              <a:gd name="connsiteX3" fmla="*/ 3015291 w 3085935"/>
              <a:gd name="connsiteY3" fmla="*/ 873684 h 4380513"/>
              <a:gd name="connsiteX4" fmla="*/ 3085935 w 3085935"/>
              <a:gd name="connsiteY4" fmla="*/ 971483 h 4380513"/>
              <a:gd name="connsiteX5" fmla="*/ 3085935 w 3085935"/>
              <a:gd name="connsiteY5" fmla="*/ 3726124 h 4380513"/>
              <a:gd name="connsiteX6" fmla="*/ 3029293 w 3085935"/>
              <a:gd name="connsiteY6" fmla="*/ 3781481 h 4380513"/>
              <a:gd name="connsiteX7" fmla="*/ 2896395 w 3085935"/>
              <a:gd name="connsiteY7" fmla="*/ 3890248 h 4380513"/>
              <a:gd name="connsiteX8" fmla="*/ 1710187 w 3085935"/>
              <a:gd name="connsiteY8" fmla="*/ 4351524 h 4380513"/>
              <a:gd name="connsiteX9" fmla="*/ 453429 w 3085935"/>
              <a:gd name="connsiteY9" fmla="*/ 4121185 h 4380513"/>
              <a:gd name="connsiteX10" fmla="*/ 89875 w 3085935"/>
              <a:gd name="connsiteY10" fmla="*/ 3601308 h 4380513"/>
              <a:gd name="connsiteX11" fmla="*/ 28341 w 3085935"/>
              <a:gd name="connsiteY11" fmla="*/ 2970237 h 4380513"/>
              <a:gd name="connsiteX12" fmla="*/ 1026981 w 3085935"/>
              <a:gd name="connsiteY12" fmla="*/ 2060739 h 4380513"/>
              <a:gd name="connsiteX13" fmla="*/ 1123909 w 3085935"/>
              <a:gd name="connsiteY13" fmla="*/ 1466788 h 4380513"/>
              <a:gd name="connsiteX14" fmla="*/ 1004057 w 3085935"/>
              <a:gd name="connsiteY14" fmla="*/ 830623 h 4380513"/>
              <a:gd name="connsiteX15" fmla="*/ 1109665 w 3085935"/>
              <a:gd name="connsiteY15" fmla="*/ 200605 h 4380513"/>
              <a:gd name="connsiteX16" fmla="*/ 1515591 w 3085935"/>
              <a:gd name="connsiteY16" fmla="*/ 875 h 43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85935" h="4380513">
                <a:moveTo>
                  <a:pt x="1515591" y="875"/>
                </a:moveTo>
                <a:cubicBezTo>
                  <a:pt x="1568469" y="-1552"/>
                  <a:pt x="1621667" y="1185"/>
                  <a:pt x="1672911" y="7659"/>
                </a:cubicBezTo>
                <a:cubicBezTo>
                  <a:pt x="1769411" y="17479"/>
                  <a:pt x="1867647" y="43431"/>
                  <a:pt x="1961889" y="67297"/>
                </a:cubicBezTo>
                <a:cubicBezTo>
                  <a:pt x="2375495" y="242177"/>
                  <a:pt x="2736881" y="524591"/>
                  <a:pt x="3015291" y="873684"/>
                </a:cubicBezTo>
                <a:lnTo>
                  <a:pt x="3085935" y="971483"/>
                </a:lnTo>
                <a:lnTo>
                  <a:pt x="3085935" y="3726124"/>
                </a:lnTo>
                <a:lnTo>
                  <a:pt x="3029293" y="3781481"/>
                </a:lnTo>
                <a:cubicBezTo>
                  <a:pt x="2986679" y="3819576"/>
                  <a:pt x="2942307" y="3855869"/>
                  <a:pt x="2896395" y="3890248"/>
                </a:cubicBezTo>
                <a:cubicBezTo>
                  <a:pt x="2551485" y="4151600"/>
                  <a:pt x="2132133" y="4292844"/>
                  <a:pt x="1710187" y="4351524"/>
                </a:cubicBezTo>
                <a:cubicBezTo>
                  <a:pt x="1286159" y="4414190"/>
                  <a:pt x="805211" y="4391285"/>
                  <a:pt x="453429" y="4121185"/>
                </a:cubicBezTo>
                <a:cubicBezTo>
                  <a:pt x="284567" y="3987270"/>
                  <a:pt x="171079" y="3796006"/>
                  <a:pt x="89875" y="3601308"/>
                </a:cubicBezTo>
                <a:cubicBezTo>
                  <a:pt x="14747" y="3404709"/>
                  <a:pt x="-33647" y="3176398"/>
                  <a:pt x="28341" y="2970237"/>
                </a:cubicBezTo>
                <a:cubicBezTo>
                  <a:pt x="165521" y="2493754"/>
                  <a:pt x="667839" y="2329881"/>
                  <a:pt x="1026981" y="2060739"/>
                </a:cubicBezTo>
                <a:cubicBezTo>
                  <a:pt x="1226949" y="1911448"/>
                  <a:pt x="1170569" y="1678966"/>
                  <a:pt x="1123909" y="1466788"/>
                </a:cubicBezTo>
                <a:cubicBezTo>
                  <a:pt x="1081237" y="1256696"/>
                  <a:pt x="1028501" y="1046419"/>
                  <a:pt x="1004057" y="830623"/>
                </a:cubicBezTo>
                <a:cubicBezTo>
                  <a:pt x="985511" y="622986"/>
                  <a:pt x="991791" y="377564"/>
                  <a:pt x="1109665" y="200605"/>
                </a:cubicBezTo>
                <a:cubicBezTo>
                  <a:pt x="1201197" y="61905"/>
                  <a:pt x="1356957" y="8156"/>
                  <a:pt x="1515591" y="875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57E47D1-78EA-4245-9D73-E6191E6D82E2}"/>
              </a:ext>
            </a:extLst>
          </p:cNvPr>
          <p:cNvGrpSpPr/>
          <p:nvPr/>
        </p:nvGrpSpPr>
        <p:grpSpPr>
          <a:xfrm rot="9633441">
            <a:off x="21131284" y="972865"/>
            <a:ext cx="545969" cy="1128818"/>
            <a:chOff x="12984240" y="3599801"/>
            <a:chExt cx="1007979" cy="2084047"/>
          </a:xfrm>
        </p:grpSpPr>
        <p:sp>
          <p:nvSpPr>
            <p:cNvPr id="20" name="Freeform 35">
              <a:extLst>
                <a:ext uri="{FF2B5EF4-FFF2-40B4-BE49-F238E27FC236}">
                  <a16:creationId xmlns:a16="http://schemas.microsoft.com/office/drawing/2014/main" id="{A4E35FCA-A1E7-4558-A797-ABB082B0D95C}"/>
                </a:ext>
              </a:extLst>
            </p:cNvPr>
            <p:cNvSpPr>
              <a:spLocks/>
            </p:cNvSpPr>
            <p:nvPr/>
          </p:nvSpPr>
          <p:spPr bwMode="auto">
            <a:xfrm rot="20081361">
              <a:off x="13018947" y="4621295"/>
              <a:ext cx="973272" cy="1062553"/>
            </a:xfrm>
            <a:custGeom>
              <a:avLst/>
              <a:gdLst>
                <a:gd name="T0" fmla="*/ 30 w 219"/>
                <a:gd name="T1" fmla="*/ 162 h 239"/>
                <a:gd name="T2" fmla="*/ 4 w 219"/>
                <a:gd name="T3" fmla="*/ 212 h 239"/>
                <a:gd name="T4" fmla="*/ 35 w 219"/>
                <a:gd name="T5" fmla="*/ 237 h 239"/>
                <a:gd name="T6" fmla="*/ 76 w 219"/>
                <a:gd name="T7" fmla="*/ 230 h 239"/>
                <a:gd name="T8" fmla="*/ 198 w 219"/>
                <a:gd name="T9" fmla="*/ 72 h 239"/>
                <a:gd name="T10" fmla="*/ 30 w 219"/>
                <a:gd name="T11" fmla="*/ 16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239">
                  <a:moveTo>
                    <a:pt x="30" y="162"/>
                  </a:moveTo>
                  <a:cubicBezTo>
                    <a:pt x="15" y="175"/>
                    <a:pt x="0" y="193"/>
                    <a:pt x="4" y="212"/>
                  </a:cubicBezTo>
                  <a:cubicBezTo>
                    <a:pt x="7" y="226"/>
                    <a:pt x="21" y="235"/>
                    <a:pt x="35" y="237"/>
                  </a:cubicBezTo>
                  <a:cubicBezTo>
                    <a:pt x="49" y="239"/>
                    <a:pt x="63" y="235"/>
                    <a:pt x="76" y="230"/>
                  </a:cubicBezTo>
                  <a:cubicBezTo>
                    <a:pt x="121" y="211"/>
                    <a:pt x="219" y="132"/>
                    <a:pt x="198" y="72"/>
                  </a:cubicBezTo>
                  <a:cubicBezTo>
                    <a:pt x="173" y="0"/>
                    <a:pt x="52" y="142"/>
                    <a:pt x="30" y="16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1" name="Freeform 40">
              <a:extLst>
                <a:ext uri="{FF2B5EF4-FFF2-40B4-BE49-F238E27FC236}">
                  <a16:creationId xmlns:a16="http://schemas.microsoft.com/office/drawing/2014/main" id="{6111B11C-AEA6-4734-BF59-071AAD6CB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76275" y="4080287"/>
              <a:ext cx="596900" cy="493712"/>
            </a:xfrm>
            <a:custGeom>
              <a:avLst/>
              <a:gdLst>
                <a:gd name="T0" fmla="*/ 52 w 194"/>
                <a:gd name="T1" fmla="*/ 142 h 160"/>
                <a:gd name="T2" fmla="*/ 134 w 194"/>
                <a:gd name="T3" fmla="*/ 144 h 160"/>
                <a:gd name="T4" fmla="*/ 95 w 194"/>
                <a:gd name="T5" fmla="*/ 12 h 160"/>
                <a:gd name="T6" fmla="*/ 52 w 194"/>
                <a:gd name="T7" fmla="*/ 1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60">
                  <a:moveTo>
                    <a:pt x="52" y="142"/>
                  </a:moveTo>
                  <a:cubicBezTo>
                    <a:pt x="75" y="159"/>
                    <a:pt x="110" y="160"/>
                    <a:pt x="134" y="144"/>
                  </a:cubicBezTo>
                  <a:cubicBezTo>
                    <a:pt x="194" y="105"/>
                    <a:pt x="157" y="22"/>
                    <a:pt x="95" y="12"/>
                  </a:cubicBezTo>
                  <a:cubicBezTo>
                    <a:pt x="24" y="0"/>
                    <a:pt x="0" y="103"/>
                    <a:pt x="52" y="14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2" name="Freeform 40">
              <a:extLst>
                <a:ext uri="{FF2B5EF4-FFF2-40B4-BE49-F238E27FC236}">
                  <a16:creationId xmlns:a16="http://schemas.microsoft.com/office/drawing/2014/main" id="{8722D1C9-BDCD-432F-AAD9-B1C59255C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84240" y="3599801"/>
              <a:ext cx="427758" cy="353810"/>
            </a:xfrm>
            <a:custGeom>
              <a:avLst/>
              <a:gdLst>
                <a:gd name="T0" fmla="*/ 52 w 194"/>
                <a:gd name="T1" fmla="*/ 142 h 160"/>
                <a:gd name="T2" fmla="*/ 134 w 194"/>
                <a:gd name="T3" fmla="*/ 144 h 160"/>
                <a:gd name="T4" fmla="*/ 95 w 194"/>
                <a:gd name="T5" fmla="*/ 12 h 160"/>
                <a:gd name="T6" fmla="*/ 52 w 194"/>
                <a:gd name="T7" fmla="*/ 1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60">
                  <a:moveTo>
                    <a:pt x="52" y="142"/>
                  </a:moveTo>
                  <a:cubicBezTo>
                    <a:pt x="75" y="159"/>
                    <a:pt x="110" y="160"/>
                    <a:pt x="134" y="144"/>
                  </a:cubicBezTo>
                  <a:cubicBezTo>
                    <a:pt x="194" y="105"/>
                    <a:pt x="157" y="22"/>
                    <a:pt x="95" y="12"/>
                  </a:cubicBezTo>
                  <a:cubicBezTo>
                    <a:pt x="24" y="0"/>
                    <a:pt x="0" y="103"/>
                    <a:pt x="52" y="14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sp>
        <p:nvSpPr>
          <p:cNvPr id="23" name="Freeform 59">
            <a:extLst>
              <a:ext uri="{FF2B5EF4-FFF2-40B4-BE49-F238E27FC236}">
                <a16:creationId xmlns:a16="http://schemas.microsoft.com/office/drawing/2014/main" id="{DB568118-54CC-4613-A586-4CF11EE1720D}"/>
              </a:ext>
            </a:extLst>
          </p:cNvPr>
          <p:cNvSpPr>
            <a:spLocks/>
          </p:cNvSpPr>
          <p:nvPr/>
        </p:nvSpPr>
        <p:spPr bwMode="auto">
          <a:xfrm rot="20277741">
            <a:off x="21957283" y="2293944"/>
            <a:ext cx="914970" cy="904552"/>
          </a:xfrm>
          <a:custGeom>
            <a:avLst/>
            <a:gdLst>
              <a:gd name="T0" fmla="*/ 469 w 749"/>
              <a:gd name="T1" fmla="*/ 253 h 796"/>
              <a:gd name="T2" fmla="*/ 267 w 749"/>
              <a:gd name="T3" fmla="*/ 144 h 796"/>
              <a:gd name="T4" fmla="*/ 150 w 749"/>
              <a:gd name="T5" fmla="*/ 54 h 796"/>
              <a:gd name="T6" fmla="*/ 48 w 749"/>
              <a:gd name="T7" fmla="*/ 214 h 796"/>
              <a:gd name="T8" fmla="*/ 194 w 749"/>
              <a:gd name="T9" fmla="*/ 648 h 796"/>
              <a:gd name="T10" fmla="*/ 645 w 749"/>
              <a:gd name="T11" fmla="*/ 685 h 796"/>
              <a:gd name="T12" fmla="*/ 735 w 749"/>
              <a:gd name="T13" fmla="*/ 523 h 796"/>
              <a:gd name="T14" fmla="*/ 469 w 749"/>
              <a:gd name="T15" fmla="*/ 253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49" h="796">
                <a:moveTo>
                  <a:pt x="469" y="253"/>
                </a:moveTo>
                <a:cubicBezTo>
                  <a:pt x="397" y="238"/>
                  <a:pt x="295" y="225"/>
                  <a:pt x="267" y="144"/>
                </a:cubicBezTo>
                <a:cubicBezTo>
                  <a:pt x="245" y="85"/>
                  <a:pt x="233" y="0"/>
                  <a:pt x="150" y="54"/>
                </a:cubicBezTo>
                <a:cubicBezTo>
                  <a:pt x="98" y="87"/>
                  <a:pt x="65" y="157"/>
                  <a:pt x="48" y="214"/>
                </a:cubicBezTo>
                <a:cubicBezTo>
                  <a:pt x="0" y="372"/>
                  <a:pt x="67" y="547"/>
                  <a:pt x="194" y="648"/>
                </a:cubicBezTo>
                <a:cubicBezTo>
                  <a:pt x="317" y="746"/>
                  <a:pt x="513" y="796"/>
                  <a:pt x="645" y="685"/>
                </a:cubicBezTo>
                <a:cubicBezTo>
                  <a:pt x="692" y="645"/>
                  <a:pt x="729" y="586"/>
                  <a:pt x="735" y="523"/>
                </a:cubicBezTo>
                <a:cubicBezTo>
                  <a:pt x="749" y="377"/>
                  <a:pt x="593" y="280"/>
                  <a:pt x="469" y="253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86AF9B6-A333-45D6-864A-4108E392696F}"/>
              </a:ext>
            </a:extLst>
          </p:cNvPr>
          <p:cNvSpPr/>
          <p:nvPr/>
        </p:nvSpPr>
        <p:spPr>
          <a:xfrm>
            <a:off x="19885561" y="10257938"/>
            <a:ext cx="4593689" cy="3431669"/>
          </a:xfrm>
          <a:custGeom>
            <a:avLst/>
            <a:gdLst>
              <a:gd name="connsiteX0" fmla="*/ 4475159 w 4593689"/>
              <a:gd name="connsiteY0" fmla="*/ 167 h 3431669"/>
              <a:gd name="connsiteX1" fmla="*/ 4583923 w 4593689"/>
              <a:gd name="connsiteY1" fmla="*/ 9138 h 3431669"/>
              <a:gd name="connsiteX2" fmla="*/ 4593689 w 4593689"/>
              <a:gd name="connsiteY2" fmla="*/ 12065 h 3431669"/>
              <a:gd name="connsiteX3" fmla="*/ 4593689 w 4593689"/>
              <a:gd name="connsiteY3" fmla="*/ 3431669 h 3431669"/>
              <a:gd name="connsiteX4" fmla="*/ 632421 w 4593689"/>
              <a:gd name="connsiteY4" fmla="*/ 3431669 h 3431669"/>
              <a:gd name="connsiteX5" fmla="*/ 557051 w 4593689"/>
              <a:gd name="connsiteY5" fmla="*/ 3355297 h 3431669"/>
              <a:gd name="connsiteX6" fmla="*/ 410797 w 4593689"/>
              <a:gd name="connsiteY6" fmla="*/ 3190167 h 3431669"/>
              <a:gd name="connsiteX7" fmla="*/ 152645 w 4593689"/>
              <a:gd name="connsiteY7" fmla="*/ 2837790 h 3431669"/>
              <a:gd name="connsiteX8" fmla="*/ 3829 w 4593689"/>
              <a:gd name="connsiteY8" fmla="*/ 2527941 h 3431669"/>
              <a:gd name="connsiteX9" fmla="*/ 167831 w 4593689"/>
              <a:gd name="connsiteY9" fmla="*/ 2215055 h 3431669"/>
              <a:gd name="connsiteX10" fmla="*/ 641615 w 4593689"/>
              <a:gd name="connsiteY10" fmla="*/ 2108734 h 3431669"/>
              <a:gd name="connsiteX11" fmla="*/ 1598291 w 4593689"/>
              <a:gd name="connsiteY11" fmla="*/ 2166451 h 3431669"/>
              <a:gd name="connsiteX12" fmla="*/ 2075113 w 4593689"/>
              <a:gd name="connsiteY12" fmla="*/ 2175564 h 3431669"/>
              <a:gd name="connsiteX13" fmla="*/ 2533711 w 4593689"/>
              <a:gd name="connsiteY13" fmla="*/ 2002413 h 3431669"/>
              <a:gd name="connsiteX14" fmla="*/ 3101643 w 4593689"/>
              <a:gd name="connsiteY14" fmla="*/ 1324999 h 3431669"/>
              <a:gd name="connsiteX15" fmla="*/ 3572389 w 4593689"/>
              <a:gd name="connsiteY15" fmla="*/ 629357 h 3431669"/>
              <a:gd name="connsiteX16" fmla="*/ 4240543 w 4593689"/>
              <a:gd name="connsiteY16" fmla="*/ 58263 h 3431669"/>
              <a:gd name="connsiteX17" fmla="*/ 4475159 w 4593689"/>
              <a:gd name="connsiteY17" fmla="*/ 167 h 3431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593689" h="3431669">
                <a:moveTo>
                  <a:pt x="4475159" y="167"/>
                </a:moveTo>
                <a:cubicBezTo>
                  <a:pt x="4512363" y="-782"/>
                  <a:pt x="4548617" y="2350"/>
                  <a:pt x="4583923" y="9138"/>
                </a:cubicBezTo>
                <a:lnTo>
                  <a:pt x="4593689" y="12065"/>
                </a:lnTo>
                <a:lnTo>
                  <a:pt x="4593689" y="3431669"/>
                </a:lnTo>
                <a:lnTo>
                  <a:pt x="632421" y="3431669"/>
                </a:lnTo>
                <a:lnTo>
                  <a:pt x="557051" y="3355297"/>
                </a:lnTo>
                <a:cubicBezTo>
                  <a:pt x="506655" y="3301424"/>
                  <a:pt x="457871" y="3246365"/>
                  <a:pt x="410797" y="3190167"/>
                </a:cubicBezTo>
                <a:cubicBezTo>
                  <a:pt x="319685" y="3077771"/>
                  <a:pt x="231609" y="2959300"/>
                  <a:pt x="152645" y="2837790"/>
                </a:cubicBezTo>
                <a:cubicBezTo>
                  <a:pt x="91905" y="2743621"/>
                  <a:pt x="22051" y="2646413"/>
                  <a:pt x="3829" y="2527941"/>
                </a:cubicBezTo>
                <a:cubicBezTo>
                  <a:pt x="-14393" y="2418583"/>
                  <a:pt x="31163" y="2294036"/>
                  <a:pt x="167831" y="2215055"/>
                </a:cubicBezTo>
                <a:cubicBezTo>
                  <a:pt x="316647" y="2126961"/>
                  <a:pt x="489761" y="2114809"/>
                  <a:pt x="641615" y="2108734"/>
                </a:cubicBezTo>
                <a:cubicBezTo>
                  <a:pt x="969619" y="2099621"/>
                  <a:pt x="1279399" y="2142149"/>
                  <a:pt x="1598291" y="2166451"/>
                </a:cubicBezTo>
                <a:cubicBezTo>
                  <a:pt x="1753183" y="2175564"/>
                  <a:pt x="1911111" y="2184677"/>
                  <a:pt x="2075113" y="2175564"/>
                </a:cubicBezTo>
                <a:cubicBezTo>
                  <a:pt x="2239115" y="2163413"/>
                  <a:pt x="2394005" y="2114809"/>
                  <a:pt x="2533711" y="2002413"/>
                </a:cubicBezTo>
                <a:cubicBezTo>
                  <a:pt x="2773639" y="1814074"/>
                  <a:pt x="2946751" y="1558904"/>
                  <a:pt x="3101643" y="1324999"/>
                </a:cubicBezTo>
                <a:cubicBezTo>
                  <a:pt x="3256533" y="1094131"/>
                  <a:pt x="3396239" y="854150"/>
                  <a:pt x="3572389" y="629357"/>
                </a:cubicBezTo>
                <a:cubicBezTo>
                  <a:pt x="3742465" y="410641"/>
                  <a:pt x="3967207" y="179773"/>
                  <a:pt x="4240543" y="58263"/>
                </a:cubicBezTo>
                <a:cubicBezTo>
                  <a:pt x="4322545" y="20292"/>
                  <a:pt x="4400751" y="2065"/>
                  <a:pt x="4475159" y="167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76754E7-930D-4F59-9C18-742317881F65}"/>
              </a:ext>
            </a:extLst>
          </p:cNvPr>
          <p:cNvGrpSpPr/>
          <p:nvPr/>
        </p:nvGrpSpPr>
        <p:grpSpPr>
          <a:xfrm rot="17052509">
            <a:off x="17940724" y="5975004"/>
            <a:ext cx="7253120" cy="2189371"/>
            <a:chOff x="1298437" y="1350234"/>
            <a:chExt cx="5156959" cy="1556640"/>
          </a:xfrm>
        </p:grpSpPr>
        <p:sp>
          <p:nvSpPr>
            <p:cNvPr id="28" name="Freeform 64">
              <a:extLst>
                <a:ext uri="{FF2B5EF4-FFF2-40B4-BE49-F238E27FC236}">
                  <a16:creationId xmlns:a16="http://schemas.microsoft.com/office/drawing/2014/main" id="{C0FE7BB1-3A8E-4FAC-B81E-FB1B2BEDFA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3890" y="1528189"/>
              <a:ext cx="209800" cy="202307"/>
            </a:xfrm>
            <a:custGeom>
              <a:avLst/>
              <a:gdLst>
                <a:gd name="T0" fmla="*/ 14 w 27"/>
                <a:gd name="T1" fmla="*/ 0 h 26"/>
                <a:gd name="T2" fmla="*/ 0 w 27"/>
                <a:gd name="T3" fmla="*/ 13 h 26"/>
                <a:gd name="T4" fmla="*/ 14 w 27"/>
                <a:gd name="T5" fmla="*/ 26 h 26"/>
                <a:gd name="T6" fmla="*/ 27 w 27"/>
                <a:gd name="T7" fmla="*/ 13 h 26"/>
                <a:gd name="T8" fmla="*/ 14 w 27"/>
                <a:gd name="T9" fmla="*/ 0 h 26"/>
                <a:gd name="T10" fmla="*/ 14 w 27"/>
                <a:gd name="T11" fmla="*/ 22 h 26"/>
                <a:gd name="T12" fmla="*/ 4 w 27"/>
                <a:gd name="T13" fmla="*/ 13 h 26"/>
                <a:gd name="T14" fmla="*/ 14 w 27"/>
                <a:gd name="T15" fmla="*/ 3 h 26"/>
                <a:gd name="T16" fmla="*/ 23 w 27"/>
                <a:gd name="T17" fmla="*/ 13 h 26"/>
                <a:gd name="T18" fmla="*/ 14 w 27"/>
                <a:gd name="T19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26">
                  <a:moveTo>
                    <a:pt x="14" y="0"/>
                  </a:moveTo>
                  <a:cubicBezTo>
                    <a:pt x="6" y="0"/>
                    <a:pt x="0" y="5"/>
                    <a:pt x="0" y="13"/>
                  </a:cubicBezTo>
                  <a:cubicBezTo>
                    <a:pt x="0" y="20"/>
                    <a:pt x="6" y="26"/>
                    <a:pt x="14" y="26"/>
                  </a:cubicBezTo>
                  <a:cubicBezTo>
                    <a:pt x="21" y="26"/>
                    <a:pt x="27" y="20"/>
                    <a:pt x="27" y="13"/>
                  </a:cubicBezTo>
                  <a:cubicBezTo>
                    <a:pt x="27" y="5"/>
                    <a:pt x="21" y="0"/>
                    <a:pt x="14" y="0"/>
                  </a:cubicBezTo>
                  <a:close/>
                  <a:moveTo>
                    <a:pt x="14" y="22"/>
                  </a:moveTo>
                  <a:cubicBezTo>
                    <a:pt x="8" y="22"/>
                    <a:pt x="4" y="18"/>
                    <a:pt x="4" y="13"/>
                  </a:cubicBezTo>
                  <a:cubicBezTo>
                    <a:pt x="4" y="7"/>
                    <a:pt x="8" y="3"/>
                    <a:pt x="14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2"/>
                    <a:pt x="14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9" name="Freeform 65">
              <a:extLst>
                <a:ext uri="{FF2B5EF4-FFF2-40B4-BE49-F238E27FC236}">
                  <a16:creationId xmlns:a16="http://schemas.microsoft.com/office/drawing/2014/main" id="{023F6FE8-ED6F-44FE-A4E0-DD7249CAE6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6778" y="2442317"/>
              <a:ext cx="138618" cy="140490"/>
            </a:xfrm>
            <a:custGeom>
              <a:avLst/>
              <a:gdLst>
                <a:gd name="T0" fmla="*/ 16 w 18"/>
                <a:gd name="T1" fmla="*/ 7 h 18"/>
                <a:gd name="T2" fmla="*/ 11 w 18"/>
                <a:gd name="T3" fmla="*/ 7 h 18"/>
                <a:gd name="T4" fmla="*/ 11 w 18"/>
                <a:gd name="T5" fmla="*/ 2 h 18"/>
                <a:gd name="T6" fmla="*/ 9 w 18"/>
                <a:gd name="T7" fmla="*/ 0 h 18"/>
                <a:gd name="T8" fmla="*/ 7 w 18"/>
                <a:gd name="T9" fmla="*/ 2 h 18"/>
                <a:gd name="T10" fmla="*/ 7 w 18"/>
                <a:gd name="T11" fmla="*/ 7 h 18"/>
                <a:gd name="T12" fmla="*/ 1 w 18"/>
                <a:gd name="T13" fmla="*/ 7 h 18"/>
                <a:gd name="T14" fmla="*/ 0 w 18"/>
                <a:gd name="T15" fmla="*/ 9 h 18"/>
                <a:gd name="T16" fmla="*/ 1 w 18"/>
                <a:gd name="T17" fmla="*/ 11 h 18"/>
                <a:gd name="T18" fmla="*/ 7 w 18"/>
                <a:gd name="T19" fmla="*/ 11 h 18"/>
                <a:gd name="T20" fmla="*/ 7 w 18"/>
                <a:gd name="T21" fmla="*/ 17 h 18"/>
                <a:gd name="T22" fmla="*/ 9 w 18"/>
                <a:gd name="T23" fmla="*/ 18 h 18"/>
                <a:gd name="T24" fmla="*/ 11 w 18"/>
                <a:gd name="T25" fmla="*/ 17 h 18"/>
                <a:gd name="T26" fmla="*/ 11 w 18"/>
                <a:gd name="T27" fmla="*/ 11 h 18"/>
                <a:gd name="T28" fmla="*/ 16 w 18"/>
                <a:gd name="T29" fmla="*/ 11 h 18"/>
                <a:gd name="T30" fmla="*/ 18 w 18"/>
                <a:gd name="T31" fmla="*/ 9 h 18"/>
                <a:gd name="T32" fmla="*/ 16 w 18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8">
                  <a:moveTo>
                    <a:pt x="16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0" y="18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9"/>
                  </a:cubicBezTo>
                  <a:cubicBezTo>
                    <a:pt x="18" y="8"/>
                    <a:pt x="17" y="7"/>
                    <a:pt x="1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0" name="Freeform 68">
              <a:extLst>
                <a:ext uri="{FF2B5EF4-FFF2-40B4-BE49-F238E27FC236}">
                  <a16:creationId xmlns:a16="http://schemas.microsoft.com/office/drawing/2014/main" id="{9875E2B6-0458-42CB-A2C1-289153BA33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3028" y="1350234"/>
              <a:ext cx="138618" cy="147983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1" name="Freeform 70">
              <a:extLst>
                <a:ext uri="{FF2B5EF4-FFF2-40B4-BE49-F238E27FC236}">
                  <a16:creationId xmlns:a16="http://schemas.microsoft.com/office/drawing/2014/main" id="{DEC4665F-0A0F-4AC1-BD35-E1DD707113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8437" y="2760763"/>
              <a:ext cx="138618" cy="146111"/>
            </a:xfrm>
            <a:custGeom>
              <a:avLst/>
              <a:gdLst>
                <a:gd name="T0" fmla="*/ 16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1 w 18"/>
                <a:gd name="T13" fmla="*/ 8 h 19"/>
                <a:gd name="T14" fmla="*/ 0 w 18"/>
                <a:gd name="T15" fmla="*/ 10 h 19"/>
                <a:gd name="T16" fmla="*/ 1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6 w 18"/>
                <a:gd name="T29" fmla="*/ 11 h 19"/>
                <a:gd name="T30" fmla="*/ 18 w 18"/>
                <a:gd name="T31" fmla="*/ 10 h 19"/>
                <a:gd name="T32" fmla="*/ 16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6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9"/>
                    <a:pt x="0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10"/>
                  </a:cubicBezTo>
                  <a:cubicBezTo>
                    <a:pt x="18" y="9"/>
                    <a:pt x="17" y="8"/>
                    <a:pt x="16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2" name="Freeform 71">
              <a:extLst>
                <a:ext uri="{FF2B5EF4-FFF2-40B4-BE49-F238E27FC236}">
                  <a16:creationId xmlns:a16="http://schemas.microsoft.com/office/drawing/2014/main" id="{8D3EC46E-DE14-4F91-BD4A-6D2A73B89A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7133" y="1528189"/>
              <a:ext cx="147984" cy="140490"/>
            </a:xfrm>
            <a:custGeom>
              <a:avLst/>
              <a:gdLst>
                <a:gd name="T0" fmla="*/ 17 w 19"/>
                <a:gd name="T1" fmla="*/ 7 h 18"/>
                <a:gd name="T2" fmla="*/ 11 w 19"/>
                <a:gd name="T3" fmla="*/ 7 h 18"/>
                <a:gd name="T4" fmla="*/ 11 w 19"/>
                <a:gd name="T5" fmla="*/ 1 h 18"/>
                <a:gd name="T6" fmla="*/ 10 w 19"/>
                <a:gd name="T7" fmla="*/ 0 h 18"/>
                <a:gd name="T8" fmla="*/ 8 w 19"/>
                <a:gd name="T9" fmla="*/ 1 h 18"/>
                <a:gd name="T10" fmla="*/ 8 w 19"/>
                <a:gd name="T11" fmla="*/ 7 h 18"/>
                <a:gd name="T12" fmla="*/ 2 w 19"/>
                <a:gd name="T13" fmla="*/ 7 h 18"/>
                <a:gd name="T14" fmla="*/ 0 w 19"/>
                <a:gd name="T15" fmla="*/ 9 h 18"/>
                <a:gd name="T16" fmla="*/ 2 w 19"/>
                <a:gd name="T17" fmla="*/ 11 h 18"/>
                <a:gd name="T18" fmla="*/ 8 w 19"/>
                <a:gd name="T19" fmla="*/ 11 h 18"/>
                <a:gd name="T20" fmla="*/ 8 w 19"/>
                <a:gd name="T21" fmla="*/ 17 h 18"/>
                <a:gd name="T22" fmla="*/ 10 w 19"/>
                <a:gd name="T23" fmla="*/ 18 h 18"/>
                <a:gd name="T24" fmla="*/ 11 w 19"/>
                <a:gd name="T25" fmla="*/ 17 h 18"/>
                <a:gd name="T26" fmla="*/ 11 w 19"/>
                <a:gd name="T27" fmla="*/ 11 h 18"/>
                <a:gd name="T28" fmla="*/ 17 w 19"/>
                <a:gd name="T29" fmla="*/ 11 h 18"/>
                <a:gd name="T30" fmla="*/ 19 w 19"/>
                <a:gd name="T31" fmla="*/ 9 h 18"/>
                <a:gd name="T32" fmla="*/ 17 w 19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8">
                  <a:moveTo>
                    <a:pt x="17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9" y="0"/>
                    <a:pt x="8" y="0"/>
                    <a:pt x="8" y="1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7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9" y="18"/>
                    <a:pt x="10" y="18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0"/>
                    <a:pt x="19" y="9"/>
                  </a:cubicBezTo>
                  <a:cubicBezTo>
                    <a:pt x="19" y="8"/>
                    <a:pt x="18" y="7"/>
                    <a:pt x="17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B379332-34F9-403D-92D4-FB9C9ADC3FD8}"/>
              </a:ext>
            </a:extLst>
          </p:cNvPr>
          <p:cNvGrpSpPr/>
          <p:nvPr/>
        </p:nvGrpSpPr>
        <p:grpSpPr>
          <a:xfrm>
            <a:off x="16530835" y="8075116"/>
            <a:ext cx="7521523" cy="2634845"/>
            <a:chOff x="3048019" y="5300841"/>
            <a:chExt cx="4267181" cy="1494825"/>
          </a:xfrm>
        </p:grpSpPr>
        <p:sp>
          <p:nvSpPr>
            <p:cNvPr id="34" name="Freeform 63">
              <a:extLst>
                <a:ext uri="{FF2B5EF4-FFF2-40B4-BE49-F238E27FC236}">
                  <a16:creationId xmlns:a16="http://schemas.microsoft.com/office/drawing/2014/main" id="{86AF6470-24B2-4C70-9E9A-A8DB33E2DA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30599" y="6454741"/>
              <a:ext cx="200434" cy="202307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4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9"/>
                    <a:pt x="3" y="13"/>
                  </a:cubicBezTo>
                  <a:cubicBezTo>
                    <a:pt x="3" y="8"/>
                    <a:pt x="8" y="4"/>
                    <a:pt x="13" y="4"/>
                  </a:cubicBezTo>
                  <a:cubicBezTo>
                    <a:pt x="18" y="4"/>
                    <a:pt x="23" y="8"/>
                    <a:pt x="23" y="13"/>
                  </a:cubicBezTo>
                  <a:cubicBezTo>
                    <a:pt x="23" y="19"/>
                    <a:pt x="18" y="23"/>
                    <a:pt x="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5" name="Freeform 66">
              <a:extLst>
                <a:ext uri="{FF2B5EF4-FFF2-40B4-BE49-F238E27FC236}">
                  <a16:creationId xmlns:a16="http://schemas.microsoft.com/office/drawing/2014/main" id="{336CB808-0BBB-486A-A560-297DDF0D44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8019" y="6486586"/>
              <a:ext cx="140492" cy="146111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6" name="Freeform 67">
              <a:extLst>
                <a:ext uri="{FF2B5EF4-FFF2-40B4-BE49-F238E27FC236}">
                  <a16:creationId xmlns:a16="http://schemas.microsoft.com/office/drawing/2014/main" id="{D0693A60-ADAE-41F5-9575-C476713FF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9089" y="5300841"/>
              <a:ext cx="146111" cy="147983"/>
            </a:xfrm>
            <a:custGeom>
              <a:avLst/>
              <a:gdLst>
                <a:gd name="T0" fmla="*/ 17 w 19"/>
                <a:gd name="T1" fmla="*/ 8 h 19"/>
                <a:gd name="T2" fmla="*/ 11 w 19"/>
                <a:gd name="T3" fmla="*/ 8 h 19"/>
                <a:gd name="T4" fmla="*/ 11 w 19"/>
                <a:gd name="T5" fmla="*/ 2 h 19"/>
                <a:gd name="T6" fmla="*/ 9 w 19"/>
                <a:gd name="T7" fmla="*/ 0 h 19"/>
                <a:gd name="T8" fmla="*/ 8 w 19"/>
                <a:gd name="T9" fmla="*/ 2 h 19"/>
                <a:gd name="T10" fmla="*/ 8 w 19"/>
                <a:gd name="T11" fmla="*/ 8 h 19"/>
                <a:gd name="T12" fmla="*/ 2 w 19"/>
                <a:gd name="T13" fmla="*/ 8 h 19"/>
                <a:gd name="T14" fmla="*/ 0 w 19"/>
                <a:gd name="T15" fmla="*/ 10 h 19"/>
                <a:gd name="T16" fmla="*/ 2 w 19"/>
                <a:gd name="T17" fmla="*/ 11 h 19"/>
                <a:gd name="T18" fmla="*/ 8 w 19"/>
                <a:gd name="T19" fmla="*/ 11 h 19"/>
                <a:gd name="T20" fmla="*/ 8 w 19"/>
                <a:gd name="T21" fmla="*/ 17 h 19"/>
                <a:gd name="T22" fmla="*/ 9 w 19"/>
                <a:gd name="T23" fmla="*/ 19 h 19"/>
                <a:gd name="T24" fmla="*/ 11 w 19"/>
                <a:gd name="T25" fmla="*/ 17 h 19"/>
                <a:gd name="T26" fmla="*/ 11 w 19"/>
                <a:gd name="T27" fmla="*/ 11 h 19"/>
                <a:gd name="T28" fmla="*/ 17 w 19"/>
                <a:gd name="T29" fmla="*/ 11 h 19"/>
                <a:gd name="T30" fmla="*/ 19 w 19"/>
                <a:gd name="T31" fmla="*/ 10 h 19"/>
                <a:gd name="T32" fmla="*/ 17 w 19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1"/>
                    <a:pt x="19" y="10"/>
                  </a:cubicBezTo>
                  <a:cubicBezTo>
                    <a:pt x="19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7" name="Freeform 69">
              <a:extLst>
                <a:ext uri="{FF2B5EF4-FFF2-40B4-BE49-F238E27FC236}">
                  <a16:creationId xmlns:a16="http://schemas.microsoft.com/office/drawing/2014/main" id="{C44D884F-EE88-4C40-AA27-25035D8B7C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1524" y="6647683"/>
              <a:ext cx="138618" cy="147983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10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10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DDC24F5-F7B7-4416-B357-0E0050E416CA}"/>
              </a:ext>
            </a:extLst>
          </p:cNvPr>
          <p:cNvGrpSpPr/>
          <p:nvPr/>
        </p:nvGrpSpPr>
        <p:grpSpPr>
          <a:xfrm>
            <a:off x="581432" y="10690989"/>
            <a:ext cx="2079171" cy="4173936"/>
            <a:chOff x="986130" y="1168764"/>
            <a:chExt cx="2079171" cy="4173936"/>
          </a:xfrm>
        </p:grpSpPr>
        <p:sp>
          <p:nvSpPr>
            <p:cNvPr id="39" name="Freeform 63">
              <a:extLst>
                <a:ext uri="{FF2B5EF4-FFF2-40B4-BE49-F238E27FC236}">
                  <a16:creationId xmlns:a16="http://schemas.microsoft.com/office/drawing/2014/main" id="{1E847BE2-7EEC-4BE2-9E26-232635D8A6B6}"/>
                </a:ext>
              </a:extLst>
            </p:cNvPr>
            <p:cNvSpPr>
              <a:spLocks noEditPoints="1"/>
            </p:cNvSpPr>
            <p:nvPr/>
          </p:nvSpPr>
          <p:spPr bwMode="auto">
            <a:xfrm rot="15933866">
              <a:off x="987781" y="1680045"/>
              <a:ext cx="353294" cy="356595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4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9"/>
                    <a:pt x="3" y="13"/>
                  </a:cubicBezTo>
                  <a:cubicBezTo>
                    <a:pt x="3" y="8"/>
                    <a:pt x="8" y="4"/>
                    <a:pt x="13" y="4"/>
                  </a:cubicBezTo>
                  <a:cubicBezTo>
                    <a:pt x="18" y="4"/>
                    <a:pt x="23" y="8"/>
                    <a:pt x="23" y="13"/>
                  </a:cubicBezTo>
                  <a:cubicBezTo>
                    <a:pt x="23" y="19"/>
                    <a:pt x="18" y="23"/>
                    <a:pt x="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0" name="Freeform 66">
              <a:extLst>
                <a:ext uri="{FF2B5EF4-FFF2-40B4-BE49-F238E27FC236}">
                  <a16:creationId xmlns:a16="http://schemas.microsoft.com/office/drawing/2014/main" id="{AA474015-B754-49B4-81ED-5315048F9E72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1307912" y="5090111"/>
              <a:ext cx="247637" cy="257542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1" name="Freeform 67">
              <a:extLst>
                <a:ext uri="{FF2B5EF4-FFF2-40B4-BE49-F238E27FC236}">
                  <a16:creationId xmlns:a16="http://schemas.microsoft.com/office/drawing/2014/main" id="{577F430C-C973-463C-8326-D056B7289B74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2806110" y="3325925"/>
              <a:ext cx="257542" cy="260841"/>
            </a:xfrm>
            <a:custGeom>
              <a:avLst/>
              <a:gdLst>
                <a:gd name="T0" fmla="*/ 17 w 19"/>
                <a:gd name="T1" fmla="*/ 8 h 19"/>
                <a:gd name="T2" fmla="*/ 11 w 19"/>
                <a:gd name="T3" fmla="*/ 8 h 19"/>
                <a:gd name="T4" fmla="*/ 11 w 19"/>
                <a:gd name="T5" fmla="*/ 2 h 19"/>
                <a:gd name="T6" fmla="*/ 9 w 19"/>
                <a:gd name="T7" fmla="*/ 0 h 19"/>
                <a:gd name="T8" fmla="*/ 8 w 19"/>
                <a:gd name="T9" fmla="*/ 2 h 19"/>
                <a:gd name="T10" fmla="*/ 8 w 19"/>
                <a:gd name="T11" fmla="*/ 8 h 19"/>
                <a:gd name="T12" fmla="*/ 2 w 19"/>
                <a:gd name="T13" fmla="*/ 8 h 19"/>
                <a:gd name="T14" fmla="*/ 0 w 19"/>
                <a:gd name="T15" fmla="*/ 10 h 19"/>
                <a:gd name="T16" fmla="*/ 2 w 19"/>
                <a:gd name="T17" fmla="*/ 11 h 19"/>
                <a:gd name="T18" fmla="*/ 8 w 19"/>
                <a:gd name="T19" fmla="*/ 11 h 19"/>
                <a:gd name="T20" fmla="*/ 8 w 19"/>
                <a:gd name="T21" fmla="*/ 17 h 19"/>
                <a:gd name="T22" fmla="*/ 9 w 19"/>
                <a:gd name="T23" fmla="*/ 19 h 19"/>
                <a:gd name="T24" fmla="*/ 11 w 19"/>
                <a:gd name="T25" fmla="*/ 17 h 19"/>
                <a:gd name="T26" fmla="*/ 11 w 19"/>
                <a:gd name="T27" fmla="*/ 11 h 19"/>
                <a:gd name="T28" fmla="*/ 17 w 19"/>
                <a:gd name="T29" fmla="*/ 11 h 19"/>
                <a:gd name="T30" fmla="*/ 19 w 19"/>
                <a:gd name="T31" fmla="*/ 10 h 19"/>
                <a:gd name="T32" fmla="*/ 17 w 19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1"/>
                    <a:pt x="19" y="10"/>
                  </a:cubicBezTo>
                  <a:cubicBezTo>
                    <a:pt x="19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2" name="Freeform 69">
              <a:extLst>
                <a:ext uri="{FF2B5EF4-FFF2-40B4-BE49-F238E27FC236}">
                  <a16:creationId xmlns:a16="http://schemas.microsoft.com/office/drawing/2014/main" id="{38CAC9C0-28FE-499E-97C5-0F76A08721D9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1291336" y="1160510"/>
              <a:ext cx="244334" cy="260841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10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10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9B54081-685D-4C94-8428-BD5399C427C7}"/>
              </a:ext>
            </a:extLst>
          </p:cNvPr>
          <p:cNvGrpSpPr/>
          <p:nvPr/>
        </p:nvGrpSpPr>
        <p:grpSpPr>
          <a:xfrm>
            <a:off x="1079501" y="385168"/>
            <a:ext cx="18558328" cy="1866422"/>
            <a:chOff x="1079501" y="385168"/>
            <a:chExt cx="18558328" cy="1866422"/>
          </a:xfrm>
        </p:grpSpPr>
        <p:sp>
          <p:nvSpPr>
            <p:cNvPr id="48" name="Text Placeholder 2">
              <a:extLst>
                <a:ext uri="{FF2B5EF4-FFF2-40B4-BE49-F238E27FC236}">
                  <a16:creationId xmlns:a16="http://schemas.microsoft.com/office/drawing/2014/main" id="{7D83A243-5305-45F7-B77D-D2D381E5853E}"/>
                </a:ext>
              </a:extLst>
            </p:cNvPr>
            <p:cNvSpPr txBox="1">
              <a:spLocks/>
            </p:cNvSpPr>
            <p:nvPr/>
          </p:nvSpPr>
          <p:spPr>
            <a:xfrm>
              <a:off x="1079501" y="1494335"/>
              <a:ext cx="11252200" cy="757255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0" indent="0" algn="l" defTabSz="1219170" rtl="0" eaLnBrk="1" latinLnBrk="0" hangingPunct="1">
                <a:spcBef>
                  <a:spcPts val="0"/>
                </a:spcBef>
                <a:spcAft>
                  <a:spcPts val="0"/>
                </a:spcAft>
                <a:buSzPct val="100000"/>
                <a:buFont typeface="Arial" panose="020B0604020202020204" pitchFamily="34" charset="0"/>
                <a:buNone/>
                <a:defRPr sz="2000" b="0" kern="1200">
                  <a:solidFill>
                    <a:srgbClr val="575757"/>
                  </a:solidFill>
                  <a:latin typeface="+mn-lt"/>
                  <a:ea typeface="+mn-ea"/>
                  <a:cs typeface="+mn-cs"/>
                </a:defRPr>
              </a:lvl1pPr>
              <a:lvl2pPr marL="0" indent="0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Arial"/>
                <a:buNone/>
                <a:defRPr lang="en-US" sz="1200" b="1" kern="120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5194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Arial" panose="020B0604020202020204" pitchFamily="34" charset="0"/>
                <a:buChar char="•"/>
                <a:defRPr lang="en-US" sz="1200" kern="120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75188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Verdana" panose="020B0604030504040204" pitchFamily="34" charset="0"/>
                <a:buChar char="−"/>
                <a:defRPr lang="en-US" sz="120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710382" indent="-235194" algn="l" defTabSz="1064657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Verdana" panose="020B0604030504040204" pitchFamily="34" charset="0"/>
                <a:buChar char="−"/>
                <a:tabLst/>
                <a:defRPr lang="en-US" sz="120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00000"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The ripple effects </a:t>
              </a:r>
            </a:p>
          </p:txBody>
        </p:sp>
        <p:sp>
          <p:nvSpPr>
            <p:cNvPr id="49" name="Title 3">
              <a:extLst>
                <a:ext uri="{FF2B5EF4-FFF2-40B4-BE49-F238E27FC236}">
                  <a16:creationId xmlns:a16="http://schemas.microsoft.com/office/drawing/2014/main" id="{684FC73E-AC66-4B00-BD7C-5E7F05F2152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079501" y="385168"/>
              <a:ext cx="18558328" cy="1278169"/>
            </a:xfrm>
            <a:prstGeom prst="rect">
              <a:avLst/>
            </a:prstGeom>
          </p:spPr>
          <p:txBody>
            <a:bodyPr vert="horz" lIns="0" tIns="0" rIns="0" bIns="0" rtlCol="0" anchor="t" anchorCtr="0">
              <a:noAutofit/>
            </a:bodyPr>
            <a:lstStyle>
              <a:lvl1pPr algn="l" defTabSz="1219170" rtl="0" eaLnBrk="1" latinLnBrk="0" hangingPunct="1">
                <a:spcBef>
                  <a:spcPct val="0"/>
                </a:spcBef>
                <a:buNone/>
                <a:defRPr sz="2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2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" panose="020B0604020202020204"/>
                  <a:ea typeface="+mj-ea"/>
                  <a:cs typeface="+mj-cs"/>
                </a:rPr>
                <a:t>Association Analysis: Who got involved? 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19095A11-9788-4737-9A45-7221A9B3404C}"/>
              </a:ext>
            </a:extLst>
          </p:cNvPr>
          <p:cNvSpPr txBox="1"/>
          <p:nvPr/>
        </p:nvSpPr>
        <p:spPr>
          <a:xfrm>
            <a:off x="959249" y="2894294"/>
            <a:ext cx="7453231" cy="99411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Association analysis confirms previous observations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General manager clearly involved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Rockets/Houston often associated with Hong-Kong and China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Support, tweet, liberate complete picture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Wear association with Hong-Kong alarming </a:t>
            </a:r>
          </a:p>
          <a:p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BBA3ED4B-D7B6-4515-9397-A51B7C0BB7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1866" y="2258593"/>
            <a:ext cx="10355206" cy="10355206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7386D98-CB91-4F4C-BA34-0C31F2816F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018875" y="1321911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915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294"/>
    </mc:Choice>
    <mc:Fallback>
      <p:transition spd="slow" advTm="732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Freeform 20">
            <a:extLst>
              <a:ext uri="{FF2B5EF4-FFF2-40B4-BE49-F238E27FC236}">
                <a16:creationId xmlns:a16="http://schemas.microsoft.com/office/drawing/2014/main" id="{E14CA79D-47D8-442A-ADB9-3CD34AB71553}"/>
              </a:ext>
            </a:extLst>
          </p:cNvPr>
          <p:cNvSpPr>
            <a:spLocks/>
          </p:cNvSpPr>
          <p:nvPr/>
        </p:nvSpPr>
        <p:spPr bwMode="auto">
          <a:xfrm>
            <a:off x="8452660" y="3389443"/>
            <a:ext cx="8829991" cy="6710103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solidFill>
            <a:srgbClr val="FFB422">
              <a:alpha val="74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52" name="Freeform 20">
            <a:extLst>
              <a:ext uri="{FF2B5EF4-FFF2-40B4-BE49-F238E27FC236}">
                <a16:creationId xmlns:a16="http://schemas.microsoft.com/office/drawing/2014/main" id="{68493EE9-401E-4C08-9267-AC37653FFDD0}"/>
              </a:ext>
            </a:extLst>
          </p:cNvPr>
          <p:cNvSpPr>
            <a:spLocks/>
          </p:cNvSpPr>
          <p:nvPr/>
        </p:nvSpPr>
        <p:spPr bwMode="auto">
          <a:xfrm rot="19199072">
            <a:off x="9493470" y="4009930"/>
            <a:ext cx="8829991" cy="6710103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solidFill>
            <a:srgbClr val="FFB422">
              <a:alpha val="38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53" name="Freeform 20">
            <a:extLst>
              <a:ext uri="{FF2B5EF4-FFF2-40B4-BE49-F238E27FC236}">
                <a16:creationId xmlns:a16="http://schemas.microsoft.com/office/drawing/2014/main" id="{860FC4F1-5EB6-4665-91CD-45974C63DFEA}"/>
              </a:ext>
            </a:extLst>
          </p:cNvPr>
          <p:cNvSpPr>
            <a:spLocks/>
          </p:cNvSpPr>
          <p:nvPr/>
        </p:nvSpPr>
        <p:spPr bwMode="auto">
          <a:xfrm rot="19270067">
            <a:off x="8434805" y="3217200"/>
            <a:ext cx="8829991" cy="6710103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180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59" name="Freeform 35">
            <a:extLst>
              <a:ext uri="{FF2B5EF4-FFF2-40B4-BE49-F238E27FC236}">
                <a16:creationId xmlns:a16="http://schemas.microsoft.com/office/drawing/2014/main" id="{DC245D07-DB34-41A2-88F3-24FBCC2E4C12}"/>
              </a:ext>
            </a:extLst>
          </p:cNvPr>
          <p:cNvSpPr>
            <a:spLocks/>
          </p:cNvSpPr>
          <p:nvPr/>
        </p:nvSpPr>
        <p:spPr bwMode="auto">
          <a:xfrm rot="20861754">
            <a:off x="13516012" y="8329428"/>
            <a:ext cx="948291" cy="1072938"/>
          </a:xfrm>
          <a:custGeom>
            <a:avLst/>
            <a:gdLst>
              <a:gd name="T0" fmla="*/ 30 w 219"/>
              <a:gd name="T1" fmla="*/ 162 h 239"/>
              <a:gd name="T2" fmla="*/ 4 w 219"/>
              <a:gd name="T3" fmla="*/ 212 h 239"/>
              <a:gd name="T4" fmla="*/ 35 w 219"/>
              <a:gd name="T5" fmla="*/ 237 h 239"/>
              <a:gd name="T6" fmla="*/ 76 w 219"/>
              <a:gd name="T7" fmla="*/ 230 h 239"/>
              <a:gd name="T8" fmla="*/ 198 w 219"/>
              <a:gd name="T9" fmla="*/ 72 h 239"/>
              <a:gd name="T10" fmla="*/ 30 w 219"/>
              <a:gd name="T11" fmla="*/ 16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9" h="239">
                <a:moveTo>
                  <a:pt x="30" y="162"/>
                </a:moveTo>
                <a:cubicBezTo>
                  <a:pt x="15" y="175"/>
                  <a:pt x="0" y="193"/>
                  <a:pt x="4" y="212"/>
                </a:cubicBezTo>
                <a:cubicBezTo>
                  <a:pt x="7" y="226"/>
                  <a:pt x="21" y="235"/>
                  <a:pt x="35" y="237"/>
                </a:cubicBezTo>
                <a:cubicBezTo>
                  <a:pt x="49" y="239"/>
                  <a:pt x="63" y="235"/>
                  <a:pt x="76" y="230"/>
                </a:cubicBezTo>
                <a:cubicBezTo>
                  <a:pt x="121" y="211"/>
                  <a:pt x="219" y="132"/>
                  <a:pt x="198" y="72"/>
                </a:cubicBezTo>
                <a:cubicBezTo>
                  <a:pt x="173" y="0"/>
                  <a:pt x="52" y="142"/>
                  <a:pt x="30" y="16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60" name="Freeform 40">
            <a:extLst>
              <a:ext uri="{FF2B5EF4-FFF2-40B4-BE49-F238E27FC236}">
                <a16:creationId xmlns:a16="http://schemas.microsoft.com/office/drawing/2014/main" id="{234131B4-DAE9-4DEF-B6B1-0DD4FFAFC794}"/>
              </a:ext>
            </a:extLst>
          </p:cNvPr>
          <p:cNvSpPr>
            <a:spLocks/>
          </p:cNvSpPr>
          <p:nvPr/>
        </p:nvSpPr>
        <p:spPr bwMode="auto">
          <a:xfrm>
            <a:off x="15222470" y="4830827"/>
            <a:ext cx="581579" cy="498537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61" name="Freeform 54">
            <a:extLst>
              <a:ext uri="{FF2B5EF4-FFF2-40B4-BE49-F238E27FC236}">
                <a16:creationId xmlns:a16="http://schemas.microsoft.com/office/drawing/2014/main" id="{419E0ED7-6038-48D2-AF22-56E14EBD35EE}"/>
              </a:ext>
            </a:extLst>
          </p:cNvPr>
          <p:cNvSpPr>
            <a:spLocks/>
          </p:cNvSpPr>
          <p:nvPr/>
        </p:nvSpPr>
        <p:spPr bwMode="auto">
          <a:xfrm rot="452236">
            <a:off x="9749864" y="9215228"/>
            <a:ext cx="1487488" cy="920750"/>
          </a:xfrm>
          <a:custGeom>
            <a:avLst/>
            <a:gdLst>
              <a:gd name="T0" fmla="*/ 128 w 488"/>
              <a:gd name="T1" fmla="*/ 123 h 301"/>
              <a:gd name="T2" fmla="*/ 234 w 488"/>
              <a:gd name="T3" fmla="*/ 153 h 301"/>
              <a:gd name="T4" fmla="*/ 370 w 488"/>
              <a:gd name="T5" fmla="*/ 248 h 301"/>
              <a:gd name="T6" fmla="*/ 443 w 488"/>
              <a:gd name="T7" fmla="*/ 296 h 301"/>
              <a:gd name="T8" fmla="*/ 482 w 488"/>
              <a:gd name="T9" fmla="*/ 203 h 301"/>
              <a:gd name="T10" fmla="*/ 399 w 488"/>
              <a:gd name="T11" fmla="*/ 95 h 301"/>
              <a:gd name="T12" fmla="*/ 236 w 488"/>
              <a:gd name="T13" fmla="*/ 70 h 301"/>
              <a:gd name="T14" fmla="*/ 172 w 488"/>
              <a:gd name="T15" fmla="*/ 70 h 301"/>
              <a:gd name="T16" fmla="*/ 111 w 488"/>
              <a:gd name="T17" fmla="*/ 51 h 301"/>
              <a:gd name="T18" fmla="*/ 45 w 488"/>
              <a:gd name="T19" fmla="*/ 10 h 301"/>
              <a:gd name="T20" fmla="*/ 10 w 488"/>
              <a:gd name="T21" fmla="*/ 10 h 301"/>
              <a:gd name="T22" fmla="*/ 20 w 488"/>
              <a:gd name="T23" fmla="*/ 53 h 301"/>
              <a:gd name="T24" fmla="*/ 128 w 488"/>
              <a:gd name="T25" fmla="*/ 123 h 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88" h="301">
                <a:moveTo>
                  <a:pt x="128" y="123"/>
                </a:moveTo>
                <a:cubicBezTo>
                  <a:pt x="163" y="134"/>
                  <a:pt x="200" y="140"/>
                  <a:pt x="234" y="153"/>
                </a:cubicBezTo>
                <a:cubicBezTo>
                  <a:pt x="287" y="172"/>
                  <a:pt x="334" y="205"/>
                  <a:pt x="370" y="248"/>
                </a:cubicBezTo>
                <a:cubicBezTo>
                  <a:pt x="389" y="272"/>
                  <a:pt x="412" y="301"/>
                  <a:pt x="443" y="296"/>
                </a:cubicBezTo>
                <a:cubicBezTo>
                  <a:pt x="484" y="290"/>
                  <a:pt x="488" y="236"/>
                  <a:pt x="482" y="203"/>
                </a:cubicBezTo>
                <a:cubicBezTo>
                  <a:pt x="475" y="154"/>
                  <a:pt x="442" y="116"/>
                  <a:pt x="399" y="95"/>
                </a:cubicBezTo>
                <a:cubicBezTo>
                  <a:pt x="347" y="68"/>
                  <a:pt x="292" y="68"/>
                  <a:pt x="236" y="70"/>
                </a:cubicBezTo>
                <a:cubicBezTo>
                  <a:pt x="214" y="70"/>
                  <a:pt x="193" y="73"/>
                  <a:pt x="172" y="70"/>
                </a:cubicBezTo>
                <a:cubicBezTo>
                  <a:pt x="151" y="67"/>
                  <a:pt x="130" y="61"/>
                  <a:pt x="111" y="51"/>
                </a:cubicBezTo>
                <a:cubicBezTo>
                  <a:pt x="87" y="40"/>
                  <a:pt x="67" y="23"/>
                  <a:pt x="45" y="10"/>
                </a:cubicBezTo>
                <a:cubicBezTo>
                  <a:pt x="35" y="5"/>
                  <a:pt x="19" y="0"/>
                  <a:pt x="10" y="10"/>
                </a:cubicBezTo>
                <a:cubicBezTo>
                  <a:pt x="0" y="22"/>
                  <a:pt x="12" y="43"/>
                  <a:pt x="20" y="53"/>
                </a:cubicBezTo>
                <a:cubicBezTo>
                  <a:pt x="44" y="87"/>
                  <a:pt x="88" y="111"/>
                  <a:pt x="128" y="123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63" name="Freeform 40">
            <a:extLst>
              <a:ext uri="{FF2B5EF4-FFF2-40B4-BE49-F238E27FC236}">
                <a16:creationId xmlns:a16="http://schemas.microsoft.com/office/drawing/2014/main" id="{E5280871-1B2D-4AE8-9A0D-1FB6C807B27B}"/>
              </a:ext>
            </a:extLst>
          </p:cNvPr>
          <p:cNvSpPr>
            <a:spLocks/>
          </p:cNvSpPr>
          <p:nvPr/>
        </p:nvSpPr>
        <p:spPr bwMode="auto">
          <a:xfrm>
            <a:off x="11946734" y="2963136"/>
            <a:ext cx="994634" cy="852613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180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64" name="Freeform 40">
            <a:extLst>
              <a:ext uri="{FF2B5EF4-FFF2-40B4-BE49-F238E27FC236}">
                <a16:creationId xmlns:a16="http://schemas.microsoft.com/office/drawing/2014/main" id="{4ECC65E2-54A9-4371-B668-754361533AA1}"/>
              </a:ext>
            </a:extLst>
          </p:cNvPr>
          <p:cNvSpPr>
            <a:spLocks/>
          </p:cNvSpPr>
          <p:nvPr/>
        </p:nvSpPr>
        <p:spPr bwMode="auto">
          <a:xfrm>
            <a:off x="9946795" y="2701973"/>
            <a:ext cx="2168799" cy="1859122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180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F3A4AE3-9BB1-4B32-860A-3EA24F39E2EA}"/>
              </a:ext>
            </a:extLst>
          </p:cNvPr>
          <p:cNvSpPr/>
          <p:nvPr/>
        </p:nvSpPr>
        <p:spPr>
          <a:xfrm>
            <a:off x="4692895" y="5269598"/>
            <a:ext cx="16881545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D" sz="16600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Oswald" panose="02000503000000000000" pitchFamily="2" charset="0"/>
              </a:rPr>
              <a:t>So, why do we care? </a:t>
            </a:r>
          </a:p>
        </p:txBody>
      </p:sp>
      <p:pic>
        <p:nvPicPr>
          <p:cNvPr id="65" name="Picture 2" descr="Nike Logo PNG Image | Nike logo, Nike, Nike logo wallpapers">
            <a:extLst>
              <a:ext uri="{FF2B5EF4-FFF2-40B4-BE49-F238E27FC236}">
                <a16:creationId xmlns:a16="http://schemas.microsoft.com/office/drawing/2014/main" id="{2E25962C-C884-4B73-90AD-5F8D6E230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1557" y="7817491"/>
            <a:ext cx="3770812" cy="1487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28C6C80-CF9A-49D9-970B-E762F0F7B6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018875" y="1321911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7547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139"/>
    </mc:Choice>
    <mc:Fallback>
      <p:transition spd="slow" advTm="71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20">
            <a:extLst>
              <a:ext uri="{FF2B5EF4-FFF2-40B4-BE49-F238E27FC236}">
                <a16:creationId xmlns:a16="http://schemas.microsoft.com/office/drawing/2014/main" id="{AF825453-BCD0-40F0-8BE1-F55F3F324465}"/>
              </a:ext>
            </a:extLst>
          </p:cNvPr>
          <p:cNvSpPr>
            <a:spLocks/>
          </p:cNvSpPr>
          <p:nvPr/>
        </p:nvSpPr>
        <p:spPr bwMode="auto">
          <a:xfrm rot="12284135">
            <a:off x="19219258" y="-208851"/>
            <a:ext cx="5260596" cy="3997642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4" name="Freeform 54">
            <a:extLst>
              <a:ext uri="{FF2B5EF4-FFF2-40B4-BE49-F238E27FC236}">
                <a16:creationId xmlns:a16="http://schemas.microsoft.com/office/drawing/2014/main" id="{8BF8AB19-89C3-467C-B91C-6D5FFB8A0CF6}"/>
              </a:ext>
            </a:extLst>
          </p:cNvPr>
          <p:cNvSpPr>
            <a:spLocks/>
          </p:cNvSpPr>
          <p:nvPr/>
        </p:nvSpPr>
        <p:spPr bwMode="auto">
          <a:xfrm rot="14334190">
            <a:off x="21410544" y="9156180"/>
            <a:ext cx="1487488" cy="920750"/>
          </a:xfrm>
          <a:custGeom>
            <a:avLst/>
            <a:gdLst>
              <a:gd name="T0" fmla="*/ 128 w 488"/>
              <a:gd name="T1" fmla="*/ 123 h 301"/>
              <a:gd name="T2" fmla="*/ 234 w 488"/>
              <a:gd name="T3" fmla="*/ 153 h 301"/>
              <a:gd name="T4" fmla="*/ 370 w 488"/>
              <a:gd name="T5" fmla="*/ 248 h 301"/>
              <a:gd name="T6" fmla="*/ 443 w 488"/>
              <a:gd name="T7" fmla="*/ 296 h 301"/>
              <a:gd name="T8" fmla="*/ 482 w 488"/>
              <a:gd name="T9" fmla="*/ 203 h 301"/>
              <a:gd name="T10" fmla="*/ 399 w 488"/>
              <a:gd name="T11" fmla="*/ 95 h 301"/>
              <a:gd name="T12" fmla="*/ 236 w 488"/>
              <a:gd name="T13" fmla="*/ 70 h 301"/>
              <a:gd name="T14" fmla="*/ 172 w 488"/>
              <a:gd name="T15" fmla="*/ 70 h 301"/>
              <a:gd name="T16" fmla="*/ 111 w 488"/>
              <a:gd name="T17" fmla="*/ 51 h 301"/>
              <a:gd name="T18" fmla="*/ 45 w 488"/>
              <a:gd name="T19" fmla="*/ 10 h 301"/>
              <a:gd name="T20" fmla="*/ 10 w 488"/>
              <a:gd name="T21" fmla="*/ 10 h 301"/>
              <a:gd name="T22" fmla="*/ 20 w 488"/>
              <a:gd name="T23" fmla="*/ 53 h 301"/>
              <a:gd name="T24" fmla="*/ 128 w 488"/>
              <a:gd name="T25" fmla="*/ 123 h 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88" h="301">
                <a:moveTo>
                  <a:pt x="128" y="123"/>
                </a:moveTo>
                <a:cubicBezTo>
                  <a:pt x="163" y="134"/>
                  <a:pt x="200" y="140"/>
                  <a:pt x="234" y="153"/>
                </a:cubicBezTo>
                <a:cubicBezTo>
                  <a:pt x="287" y="172"/>
                  <a:pt x="334" y="205"/>
                  <a:pt x="370" y="248"/>
                </a:cubicBezTo>
                <a:cubicBezTo>
                  <a:pt x="389" y="272"/>
                  <a:pt x="412" y="301"/>
                  <a:pt x="443" y="296"/>
                </a:cubicBezTo>
                <a:cubicBezTo>
                  <a:pt x="484" y="290"/>
                  <a:pt x="488" y="236"/>
                  <a:pt x="482" y="203"/>
                </a:cubicBezTo>
                <a:cubicBezTo>
                  <a:pt x="475" y="154"/>
                  <a:pt x="442" y="116"/>
                  <a:pt x="399" y="95"/>
                </a:cubicBezTo>
                <a:cubicBezTo>
                  <a:pt x="347" y="68"/>
                  <a:pt x="292" y="68"/>
                  <a:pt x="236" y="70"/>
                </a:cubicBezTo>
                <a:cubicBezTo>
                  <a:pt x="214" y="70"/>
                  <a:pt x="193" y="73"/>
                  <a:pt x="172" y="70"/>
                </a:cubicBezTo>
                <a:cubicBezTo>
                  <a:pt x="151" y="67"/>
                  <a:pt x="130" y="61"/>
                  <a:pt x="111" y="51"/>
                </a:cubicBezTo>
                <a:cubicBezTo>
                  <a:pt x="87" y="40"/>
                  <a:pt x="67" y="23"/>
                  <a:pt x="45" y="10"/>
                </a:cubicBezTo>
                <a:cubicBezTo>
                  <a:pt x="35" y="5"/>
                  <a:pt x="19" y="0"/>
                  <a:pt x="10" y="10"/>
                </a:cubicBezTo>
                <a:cubicBezTo>
                  <a:pt x="0" y="22"/>
                  <a:pt x="12" y="43"/>
                  <a:pt x="20" y="53"/>
                </a:cubicBezTo>
                <a:cubicBezTo>
                  <a:pt x="44" y="87"/>
                  <a:pt x="88" y="111"/>
                  <a:pt x="128" y="123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5" name="Freeform 40">
            <a:extLst>
              <a:ext uri="{FF2B5EF4-FFF2-40B4-BE49-F238E27FC236}">
                <a16:creationId xmlns:a16="http://schemas.microsoft.com/office/drawing/2014/main" id="{DA4ADB37-1136-4C85-BFE0-536C55AAE6F2}"/>
              </a:ext>
            </a:extLst>
          </p:cNvPr>
          <p:cNvSpPr>
            <a:spLocks/>
          </p:cNvSpPr>
          <p:nvPr/>
        </p:nvSpPr>
        <p:spPr bwMode="auto">
          <a:xfrm>
            <a:off x="22062426" y="8193927"/>
            <a:ext cx="596900" cy="493712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6" name="Freeform 40">
            <a:extLst>
              <a:ext uri="{FF2B5EF4-FFF2-40B4-BE49-F238E27FC236}">
                <a16:creationId xmlns:a16="http://schemas.microsoft.com/office/drawing/2014/main" id="{01F6C0B8-DA55-4864-983E-0CE1F85160C0}"/>
              </a:ext>
            </a:extLst>
          </p:cNvPr>
          <p:cNvSpPr>
            <a:spLocks/>
          </p:cNvSpPr>
          <p:nvPr/>
        </p:nvSpPr>
        <p:spPr bwMode="auto">
          <a:xfrm>
            <a:off x="22504881" y="7785843"/>
            <a:ext cx="427758" cy="353810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7" name="Freeform 35">
            <a:extLst>
              <a:ext uri="{FF2B5EF4-FFF2-40B4-BE49-F238E27FC236}">
                <a16:creationId xmlns:a16="http://schemas.microsoft.com/office/drawing/2014/main" id="{CB9B919D-E42A-4D6C-B002-500BEE9FBA77}"/>
              </a:ext>
            </a:extLst>
          </p:cNvPr>
          <p:cNvSpPr>
            <a:spLocks/>
          </p:cNvSpPr>
          <p:nvPr/>
        </p:nvSpPr>
        <p:spPr bwMode="auto">
          <a:xfrm rot="6654431">
            <a:off x="20955380" y="11690566"/>
            <a:ext cx="506590" cy="553061"/>
          </a:xfrm>
          <a:custGeom>
            <a:avLst/>
            <a:gdLst>
              <a:gd name="T0" fmla="*/ 30 w 219"/>
              <a:gd name="T1" fmla="*/ 162 h 239"/>
              <a:gd name="T2" fmla="*/ 4 w 219"/>
              <a:gd name="T3" fmla="*/ 212 h 239"/>
              <a:gd name="T4" fmla="*/ 35 w 219"/>
              <a:gd name="T5" fmla="*/ 237 h 239"/>
              <a:gd name="T6" fmla="*/ 76 w 219"/>
              <a:gd name="T7" fmla="*/ 230 h 239"/>
              <a:gd name="T8" fmla="*/ 198 w 219"/>
              <a:gd name="T9" fmla="*/ 72 h 239"/>
              <a:gd name="T10" fmla="*/ 30 w 219"/>
              <a:gd name="T11" fmla="*/ 16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9" h="239">
                <a:moveTo>
                  <a:pt x="30" y="162"/>
                </a:moveTo>
                <a:cubicBezTo>
                  <a:pt x="15" y="175"/>
                  <a:pt x="0" y="193"/>
                  <a:pt x="4" y="212"/>
                </a:cubicBezTo>
                <a:cubicBezTo>
                  <a:pt x="7" y="226"/>
                  <a:pt x="21" y="235"/>
                  <a:pt x="35" y="237"/>
                </a:cubicBezTo>
                <a:cubicBezTo>
                  <a:pt x="49" y="239"/>
                  <a:pt x="63" y="235"/>
                  <a:pt x="76" y="230"/>
                </a:cubicBezTo>
                <a:cubicBezTo>
                  <a:pt x="121" y="211"/>
                  <a:pt x="219" y="132"/>
                  <a:pt x="198" y="72"/>
                </a:cubicBezTo>
                <a:cubicBezTo>
                  <a:pt x="173" y="0"/>
                  <a:pt x="52" y="142"/>
                  <a:pt x="30" y="16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8" name="Freeform 20">
            <a:extLst>
              <a:ext uri="{FF2B5EF4-FFF2-40B4-BE49-F238E27FC236}">
                <a16:creationId xmlns:a16="http://schemas.microsoft.com/office/drawing/2014/main" id="{76ED8F84-E427-4344-9A9B-7A1C6321D9FA}"/>
              </a:ext>
            </a:extLst>
          </p:cNvPr>
          <p:cNvSpPr>
            <a:spLocks/>
          </p:cNvSpPr>
          <p:nvPr/>
        </p:nvSpPr>
        <p:spPr bwMode="auto">
          <a:xfrm>
            <a:off x="21849556" y="714217"/>
            <a:ext cx="2166166" cy="1646117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06B022CA-8C99-49DF-8310-D64BD0D8A0FD}"/>
              </a:ext>
            </a:extLst>
          </p:cNvPr>
          <p:cNvSpPr/>
          <p:nvPr/>
        </p:nvSpPr>
        <p:spPr>
          <a:xfrm>
            <a:off x="21393315" y="8730440"/>
            <a:ext cx="3085935" cy="4380513"/>
          </a:xfrm>
          <a:custGeom>
            <a:avLst/>
            <a:gdLst>
              <a:gd name="connsiteX0" fmla="*/ 1515591 w 3085935"/>
              <a:gd name="connsiteY0" fmla="*/ 875 h 4380513"/>
              <a:gd name="connsiteX1" fmla="*/ 1672911 w 3085935"/>
              <a:gd name="connsiteY1" fmla="*/ 7659 h 4380513"/>
              <a:gd name="connsiteX2" fmla="*/ 1961889 w 3085935"/>
              <a:gd name="connsiteY2" fmla="*/ 67297 h 4380513"/>
              <a:gd name="connsiteX3" fmla="*/ 3015291 w 3085935"/>
              <a:gd name="connsiteY3" fmla="*/ 873684 h 4380513"/>
              <a:gd name="connsiteX4" fmla="*/ 3085935 w 3085935"/>
              <a:gd name="connsiteY4" fmla="*/ 971483 h 4380513"/>
              <a:gd name="connsiteX5" fmla="*/ 3085935 w 3085935"/>
              <a:gd name="connsiteY5" fmla="*/ 3726124 h 4380513"/>
              <a:gd name="connsiteX6" fmla="*/ 3029293 w 3085935"/>
              <a:gd name="connsiteY6" fmla="*/ 3781481 h 4380513"/>
              <a:gd name="connsiteX7" fmla="*/ 2896395 w 3085935"/>
              <a:gd name="connsiteY7" fmla="*/ 3890248 h 4380513"/>
              <a:gd name="connsiteX8" fmla="*/ 1710187 w 3085935"/>
              <a:gd name="connsiteY8" fmla="*/ 4351524 h 4380513"/>
              <a:gd name="connsiteX9" fmla="*/ 453429 w 3085935"/>
              <a:gd name="connsiteY9" fmla="*/ 4121185 h 4380513"/>
              <a:gd name="connsiteX10" fmla="*/ 89875 w 3085935"/>
              <a:gd name="connsiteY10" fmla="*/ 3601308 h 4380513"/>
              <a:gd name="connsiteX11" fmla="*/ 28341 w 3085935"/>
              <a:gd name="connsiteY11" fmla="*/ 2970237 h 4380513"/>
              <a:gd name="connsiteX12" fmla="*/ 1026981 w 3085935"/>
              <a:gd name="connsiteY12" fmla="*/ 2060739 h 4380513"/>
              <a:gd name="connsiteX13" fmla="*/ 1123909 w 3085935"/>
              <a:gd name="connsiteY13" fmla="*/ 1466788 h 4380513"/>
              <a:gd name="connsiteX14" fmla="*/ 1004057 w 3085935"/>
              <a:gd name="connsiteY14" fmla="*/ 830623 h 4380513"/>
              <a:gd name="connsiteX15" fmla="*/ 1109665 w 3085935"/>
              <a:gd name="connsiteY15" fmla="*/ 200605 h 4380513"/>
              <a:gd name="connsiteX16" fmla="*/ 1515591 w 3085935"/>
              <a:gd name="connsiteY16" fmla="*/ 875 h 43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85935" h="4380513">
                <a:moveTo>
                  <a:pt x="1515591" y="875"/>
                </a:moveTo>
                <a:cubicBezTo>
                  <a:pt x="1568469" y="-1552"/>
                  <a:pt x="1621667" y="1185"/>
                  <a:pt x="1672911" y="7659"/>
                </a:cubicBezTo>
                <a:cubicBezTo>
                  <a:pt x="1769411" y="17479"/>
                  <a:pt x="1867647" y="43431"/>
                  <a:pt x="1961889" y="67297"/>
                </a:cubicBezTo>
                <a:cubicBezTo>
                  <a:pt x="2375495" y="242177"/>
                  <a:pt x="2736881" y="524591"/>
                  <a:pt x="3015291" y="873684"/>
                </a:cubicBezTo>
                <a:lnTo>
                  <a:pt x="3085935" y="971483"/>
                </a:lnTo>
                <a:lnTo>
                  <a:pt x="3085935" y="3726124"/>
                </a:lnTo>
                <a:lnTo>
                  <a:pt x="3029293" y="3781481"/>
                </a:lnTo>
                <a:cubicBezTo>
                  <a:pt x="2986679" y="3819576"/>
                  <a:pt x="2942307" y="3855869"/>
                  <a:pt x="2896395" y="3890248"/>
                </a:cubicBezTo>
                <a:cubicBezTo>
                  <a:pt x="2551485" y="4151600"/>
                  <a:pt x="2132133" y="4292844"/>
                  <a:pt x="1710187" y="4351524"/>
                </a:cubicBezTo>
                <a:cubicBezTo>
                  <a:pt x="1286159" y="4414190"/>
                  <a:pt x="805211" y="4391285"/>
                  <a:pt x="453429" y="4121185"/>
                </a:cubicBezTo>
                <a:cubicBezTo>
                  <a:pt x="284567" y="3987270"/>
                  <a:pt x="171079" y="3796006"/>
                  <a:pt x="89875" y="3601308"/>
                </a:cubicBezTo>
                <a:cubicBezTo>
                  <a:pt x="14747" y="3404709"/>
                  <a:pt x="-33647" y="3176398"/>
                  <a:pt x="28341" y="2970237"/>
                </a:cubicBezTo>
                <a:cubicBezTo>
                  <a:pt x="165521" y="2493754"/>
                  <a:pt x="667839" y="2329881"/>
                  <a:pt x="1026981" y="2060739"/>
                </a:cubicBezTo>
                <a:cubicBezTo>
                  <a:pt x="1226949" y="1911448"/>
                  <a:pt x="1170569" y="1678966"/>
                  <a:pt x="1123909" y="1466788"/>
                </a:cubicBezTo>
                <a:cubicBezTo>
                  <a:pt x="1081237" y="1256696"/>
                  <a:pt x="1028501" y="1046419"/>
                  <a:pt x="1004057" y="830623"/>
                </a:cubicBezTo>
                <a:cubicBezTo>
                  <a:pt x="985511" y="622986"/>
                  <a:pt x="991791" y="377564"/>
                  <a:pt x="1109665" y="200605"/>
                </a:cubicBezTo>
                <a:cubicBezTo>
                  <a:pt x="1201197" y="61905"/>
                  <a:pt x="1356957" y="8156"/>
                  <a:pt x="1515591" y="875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57E47D1-78EA-4245-9D73-E6191E6D82E2}"/>
              </a:ext>
            </a:extLst>
          </p:cNvPr>
          <p:cNvGrpSpPr/>
          <p:nvPr/>
        </p:nvGrpSpPr>
        <p:grpSpPr>
          <a:xfrm rot="9633441">
            <a:off x="21131284" y="972865"/>
            <a:ext cx="545969" cy="1128818"/>
            <a:chOff x="12984240" y="3599801"/>
            <a:chExt cx="1007979" cy="2084047"/>
          </a:xfrm>
        </p:grpSpPr>
        <p:sp>
          <p:nvSpPr>
            <p:cNvPr id="20" name="Freeform 35">
              <a:extLst>
                <a:ext uri="{FF2B5EF4-FFF2-40B4-BE49-F238E27FC236}">
                  <a16:creationId xmlns:a16="http://schemas.microsoft.com/office/drawing/2014/main" id="{A4E35FCA-A1E7-4558-A797-ABB082B0D95C}"/>
                </a:ext>
              </a:extLst>
            </p:cNvPr>
            <p:cNvSpPr>
              <a:spLocks/>
            </p:cNvSpPr>
            <p:nvPr/>
          </p:nvSpPr>
          <p:spPr bwMode="auto">
            <a:xfrm rot="20081361">
              <a:off x="13018947" y="4621295"/>
              <a:ext cx="973272" cy="1062553"/>
            </a:xfrm>
            <a:custGeom>
              <a:avLst/>
              <a:gdLst>
                <a:gd name="T0" fmla="*/ 30 w 219"/>
                <a:gd name="T1" fmla="*/ 162 h 239"/>
                <a:gd name="T2" fmla="*/ 4 w 219"/>
                <a:gd name="T3" fmla="*/ 212 h 239"/>
                <a:gd name="T4" fmla="*/ 35 w 219"/>
                <a:gd name="T5" fmla="*/ 237 h 239"/>
                <a:gd name="T6" fmla="*/ 76 w 219"/>
                <a:gd name="T7" fmla="*/ 230 h 239"/>
                <a:gd name="T8" fmla="*/ 198 w 219"/>
                <a:gd name="T9" fmla="*/ 72 h 239"/>
                <a:gd name="T10" fmla="*/ 30 w 219"/>
                <a:gd name="T11" fmla="*/ 16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239">
                  <a:moveTo>
                    <a:pt x="30" y="162"/>
                  </a:moveTo>
                  <a:cubicBezTo>
                    <a:pt x="15" y="175"/>
                    <a:pt x="0" y="193"/>
                    <a:pt x="4" y="212"/>
                  </a:cubicBezTo>
                  <a:cubicBezTo>
                    <a:pt x="7" y="226"/>
                    <a:pt x="21" y="235"/>
                    <a:pt x="35" y="237"/>
                  </a:cubicBezTo>
                  <a:cubicBezTo>
                    <a:pt x="49" y="239"/>
                    <a:pt x="63" y="235"/>
                    <a:pt x="76" y="230"/>
                  </a:cubicBezTo>
                  <a:cubicBezTo>
                    <a:pt x="121" y="211"/>
                    <a:pt x="219" y="132"/>
                    <a:pt x="198" y="72"/>
                  </a:cubicBezTo>
                  <a:cubicBezTo>
                    <a:pt x="173" y="0"/>
                    <a:pt x="52" y="142"/>
                    <a:pt x="30" y="16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1" name="Freeform 40">
              <a:extLst>
                <a:ext uri="{FF2B5EF4-FFF2-40B4-BE49-F238E27FC236}">
                  <a16:creationId xmlns:a16="http://schemas.microsoft.com/office/drawing/2014/main" id="{6111B11C-AEA6-4734-BF59-071AAD6CB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76275" y="4080287"/>
              <a:ext cx="596900" cy="493712"/>
            </a:xfrm>
            <a:custGeom>
              <a:avLst/>
              <a:gdLst>
                <a:gd name="T0" fmla="*/ 52 w 194"/>
                <a:gd name="T1" fmla="*/ 142 h 160"/>
                <a:gd name="T2" fmla="*/ 134 w 194"/>
                <a:gd name="T3" fmla="*/ 144 h 160"/>
                <a:gd name="T4" fmla="*/ 95 w 194"/>
                <a:gd name="T5" fmla="*/ 12 h 160"/>
                <a:gd name="T6" fmla="*/ 52 w 194"/>
                <a:gd name="T7" fmla="*/ 1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60">
                  <a:moveTo>
                    <a:pt x="52" y="142"/>
                  </a:moveTo>
                  <a:cubicBezTo>
                    <a:pt x="75" y="159"/>
                    <a:pt x="110" y="160"/>
                    <a:pt x="134" y="144"/>
                  </a:cubicBezTo>
                  <a:cubicBezTo>
                    <a:pt x="194" y="105"/>
                    <a:pt x="157" y="22"/>
                    <a:pt x="95" y="12"/>
                  </a:cubicBezTo>
                  <a:cubicBezTo>
                    <a:pt x="24" y="0"/>
                    <a:pt x="0" y="103"/>
                    <a:pt x="52" y="14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2" name="Freeform 40">
              <a:extLst>
                <a:ext uri="{FF2B5EF4-FFF2-40B4-BE49-F238E27FC236}">
                  <a16:creationId xmlns:a16="http://schemas.microsoft.com/office/drawing/2014/main" id="{8722D1C9-BDCD-432F-AAD9-B1C59255C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84240" y="3599801"/>
              <a:ext cx="427758" cy="353810"/>
            </a:xfrm>
            <a:custGeom>
              <a:avLst/>
              <a:gdLst>
                <a:gd name="T0" fmla="*/ 52 w 194"/>
                <a:gd name="T1" fmla="*/ 142 h 160"/>
                <a:gd name="T2" fmla="*/ 134 w 194"/>
                <a:gd name="T3" fmla="*/ 144 h 160"/>
                <a:gd name="T4" fmla="*/ 95 w 194"/>
                <a:gd name="T5" fmla="*/ 12 h 160"/>
                <a:gd name="T6" fmla="*/ 52 w 194"/>
                <a:gd name="T7" fmla="*/ 1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60">
                  <a:moveTo>
                    <a:pt x="52" y="142"/>
                  </a:moveTo>
                  <a:cubicBezTo>
                    <a:pt x="75" y="159"/>
                    <a:pt x="110" y="160"/>
                    <a:pt x="134" y="144"/>
                  </a:cubicBezTo>
                  <a:cubicBezTo>
                    <a:pt x="194" y="105"/>
                    <a:pt x="157" y="22"/>
                    <a:pt x="95" y="12"/>
                  </a:cubicBezTo>
                  <a:cubicBezTo>
                    <a:pt x="24" y="0"/>
                    <a:pt x="0" y="103"/>
                    <a:pt x="52" y="14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sp>
        <p:nvSpPr>
          <p:cNvPr id="23" name="Freeform 59">
            <a:extLst>
              <a:ext uri="{FF2B5EF4-FFF2-40B4-BE49-F238E27FC236}">
                <a16:creationId xmlns:a16="http://schemas.microsoft.com/office/drawing/2014/main" id="{DB568118-54CC-4613-A586-4CF11EE1720D}"/>
              </a:ext>
            </a:extLst>
          </p:cNvPr>
          <p:cNvSpPr>
            <a:spLocks/>
          </p:cNvSpPr>
          <p:nvPr/>
        </p:nvSpPr>
        <p:spPr bwMode="auto">
          <a:xfrm rot="20277741">
            <a:off x="21957283" y="2293944"/>
            <a:ext cx="914970" cy="904552"/>
          </a:xfrm>
          <a:custGeom>
            <a:avLst/>
            <a:gdLst>
              <a:gd name="T0" fmla="*/ 469 w 749"/>
              <a:gd name="T1" fmla="*/ 253 h 796"/>
              <a:gd name="T2" fmla="*/ 267 w 749"/>
              <a:gd name="T3" fmla="*/ 144 h 796"/>
              <a:gd name="T4" fmla="*/ 150 w 749"/>
              <a:gd name="T5" fmla="*/ 54 h 796"/>
              <a:gd name="T6" fmla="*/ 48 w 749"/>
              <a:gd name="T7" fmla="*/ 214 h 796"/>
              <a:gd name="T8" fmla="*/ 194 w 749"/>
              <a:gd name="T9" fmla="*/ 648 h 796"/>
              <a:gd name="T10" fmla="*/ 645 w 749"/>
              <a:gd name="T11" fmla="*/ 685 h 796"/>
              <a:gd name="T12" fmla="*/ 735 w 749"/>
              <a:gd name="T13" fmla="*/ 523 h 796"/>
              <a:gd name="T14" fmla="*/ 469 w 749"/>
              <a:gd name="T15" fmla="*/ 253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49" h="796">
                <a:moveTo>
                  <a:pt x="469" y="253"/>
                </a:moveTo>
                <a:cubicBezTo>
                  <a:pt x="397" y="238"/>
                  <a:pt x="295" y="225"/>
                  <a:pt x="267" y="144"/>
                </a:cubicBezTo>
                <a:cubicBezTo>
                  <a:pt x="245" y="85"/>
                  <a:pt x="233" y="0"/>
                  <a:pt x="150" y="54"/>
                </a:cubicBezTo>
                <a:cubicBezTo>
                  <a:pt x="98" y="87"/>
                  <a:pt x="65" y="157"/>
                  <a:pt x="48" y="214"/>
                </a:cubicBezTo>
                <a:cubicBezTo>
                  <a:pt x="0" y="372"/>
                  <a:pt x="67" y="547"/>
                  <a:pt x="194" y="648"/>
                </a:cubicBezTo>
                <a:cubicBezTo>
                  <a:pt x="317" y="746"/>
                  <a:pt x="513" y="796"/>
                  <a:pt x="645" y="685"/>
                </a:cubicBezTo>
                <a:cubicBezTo>
                  <a:pt x="692" y="645"/>
                  <a:pt x="729" y="586"/>
                  <a:pt x="735" y="523"/>
                </a:cubicBezTo>
                <a:cubicBezTo>
                  <a:pt x="749" y="377"/>
                  <a:pt x="593" y="280"/>
                  <a:pt x="469" y="253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86AF9B6-A333-45D6-864A-4108E392696F}"/>
              </a:ext>
            </a:extLst>
          </p:cNvPr>
          <p:cNvSpPr/>
          <p:nvPr/>
        </p:nvSpPr>
        <p:spPr>
          <a:xfrm>
            <a:off x="19885561" y="10257938"/>
            <a:ext cx="4593689" cy="3431669"/>
          </a:xfrm>
          <a:custGeom>
            <a:avLst/>
            <a:gdLst>
              <a:gd name="connsiteX0" fmla="*/ 4475159 w 4593689"/>
              <a:gd name="connsiteY0" fmla="*/ 167 h 3431669"/>
              <a:gd name="connsiteX1" fmla="*/ 4583923 w 4593689"/>
              <a:gd name="connsiteY1" fmla="*/ 9138 h 3431669"/>
              <a:gd name="connsiteX2" fmla="*/ 4593689 w 4593689"/>
              <a:gd name="connsiteY2" fmla="*/ 12065 h 3431669"/>
              <a:gd name="connsiteX3" fmla="*/ 4593689 w 4593689"/>
              <a:gd name="connsiteY3" fmla="*/ 3431669 h 3431669"/>
              <a:gd name="connsiteX4" fmla="*/ 632421 w 4593689"/>
              <a:gd name="connsiteY4" fmla="*/ 3431669 h 3431669"/>
              <a:gd name="connsiteX5" fmla="*/ 557051 w 4593689"/>
              <a:gd name="connsiteY5" fmla="*/ 3355297 h 3431669"/>
              <a:gd name="connsiteX6" fmla="*/ 410797 w 4593689"/>
              <a:gd name="connsiteY6" fmla="*/ 3190167 h 3431669"/>
              <a:gd name="connsiteX7" fmla="*/ 152645 w 4593689"/>
              <a:gd name="connsiteY7" fmla="*/ 2837790 h 3431669"/>
              <a:gd name="connsiteX8" fmla="*/ 3829 w 4593689"/>
              <a:gd name="connsiteY8" fmla="*/ 2527941 h 3431669"/>
              <a:gd name="connsiteX9" fmla="*/ 167831 w 4593689"/>
              <a:gd name="connsiteY9" fmla="*/ 2215055 h 3431669"/>
              <a:gd name="connsiteX10" fmla="*/ 641615 w 4593689"/>
              <a:gd name="connsiteY10" fmla="*/ 2108734 h 3431669"/>
              <a:gd name="connsiteX11" fmla="*/ 1598291 w 4593689"/>
              <a:gd name="connsiteY11" fmla="*/ 2166451 h 3431669"/>
              <a:gd name="connsiteX12" fmla="*/ 2075113 w 4593689"/>
              <a:gd name="connsiteY12" fmla="*/ 2175564 h 3431669"/>
              <a:gd name="connsiteX13" fmla="*/ 2533711 w 4593689"/>
              <a:gd name="connsiteY13" fmla="*/ 2002413 h 3431669"/>
              <a:gd name="connsiteX14" fmla="*/ 3101643 w 4593689"/>
              <a:gd name="connsiteY14" fmla="*/ 1324999 h 3431669"/>
              <a:gd name="connsiteX15" fmla="*/ 3572389 w 4593689"/>
              <a:gd name="connsiteY15" fmla="*/ 629357 h 3431669"/>
              <a:gd name="connsiteX16" fmla="*/ 4240543 w 4593689"/>
              <a:gd name="connsiteY16" fmla="*/ 58263 h 3431669"/>
              <a:gd name="connsiteX17" fmla="*/ 4475159 w 4593689"/>
              <a:gd name="connsiteY17" fmla="*/ 167 h 3431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593689" h="3431669">
                <a:moveTo>
                  <a:pt x="4475159" y="167"/>
                </a:moveTo>
                <a:cubicBezTo>
                  <a:pt x="4512363" y="-782"/>
                  <a:pt x="4548617" y="2350"/>
                  <a:pt x="4583923" y="9138"/>
                </a:cubicBezTo>
                <a:lnTo>
                  <a:pt x="4593689" y="12065"/>
                </a:lnTo>
                <a:lnTo>
                  <a:pt x="4593689" y="3431669"/>
                </a:lnTo>
                <a:lnTo>
                  <a:pt x="632421" y="3431669"/>
                </a:lnTo>
                <a:lnTo>
                  <a:pt x="557051" y="3355297"/>
                </a:lnTo>
                <a:cubicBezTo>
                  <a:pt x="506655" y="3301424"/>
                  <a:pt x="457871" y="3246365"/>
                  <a:pt x="410797" y="3190167"/>
                </a:cubicBezTo>
                <a:cubicBezTo>
                  <a:pt x="319685" y="3077771"/>
                  <a:pt x="231609" y="2959300"/>
                  <a:pt x="152645" y="2837790"/>
                </a:cubicBezTo>
                <a:cubicBezTo>
                  <a:pt x="91905" y="2743621"/>
                  <a:pt x="22051" y="2646413"/>
                  <a:pt x="3829" y="2527941"/>
                </a:cubicBezTo>
                <a:cubicBezTo>
                  <a:pt x="-14393" y="2418583"/>
                  <a:pt x="31163" y="2294036"/>
                  <a:pt x="167831" y="2215055"/>
                </a:cubicBezTo>
                <a:cubicBezTo>
                  <a:pt x="316647" y="2126961"/>
                  <a:pt x="489761" y="2114809"/>
                  <a:pt x="641615" y="2108734"/>
                </a:cubicBezTo>
                <a:cubicBezTo>
                  <a:pt x="969619" y="2099621"/>
                  <a:pt x="1279399" y="2142149"/>
                  <a:pt x="1598291" y="2166451"/>
                </a:cubicBezTo>
                <a:cubicBezTo>
                  <a:pt x="1753183" y="2175564"/>
                  <a:pt x="1911111" y="2184677"/>
                  <a:pt x="2075113" y="2175564"/>
                </a:cubicBezTo>
                <a:cubicBezTo>
                  <a:pt x="2239115" y="2163413"/>
                  <a:pt x="2394005" y="2114809"/>
                  <a:pt x="2533711" y="2002413"/>
                </a:cubicBezTo>
                <a:cubicBezTo>
                  <a:pt x="2773639" y="1814074"/>
                  <a:pt x="2946751" y="1558904"/>
                  <a:pt x="3101643" y="1324999"/>
                </a:cubicBezTo>
                <a:cubicBezTo>
                  <a:pt x="3256533" y="1094131"/>
                  <a:pt x="3396239" y="854150"/>
                  <a:pt x="3572389" y="629357"/>
                </a:cubicBezTo>
                <a:cubicBezTo>
                  <a:pt x="3742465" y="410641"/>
                  <a:pt x="3967207" y="179773"/>
                  <a:pt x="4240543" y="58263"/>
                </a:cubicBezTo>
                <a:cubicBezTo>
                  <a:pt x="4322545" y="20292"/>
                  <a:pt x="4400751" y="2065"/>
                  <a:pt x="4475159" y="167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76754E7-930D-4F59-9C18-742317881F65}"/>
              </a:ext>
            </a:extLst>
          </p:cNvPr>
          <p:cNvGrpSpPr/>
          <p:nvPr/>
        </p:nvGrpSpPr>
        <p:grpSpPr>
          <a:xfrm rot="17052509">
            <a:off x="17940724" y="5975004"/>
            <a:ext cx="7253120" cy="2189371"/>
            <a:chOff x="1298437" y="1350234"/>
            <a:chExt cx="5156959" cy="1556640"/>
          </a:xfrm>
        </p:grpSpPr>
        <p:sp>
          <p:nvSpPr>
            <p:cNvPr id="28" name="Freeform 64">
              <a:extLst>
                <a:ext uri="{FF2B5EF4-FFF2-40B4-BE49-F238E27FC236}">
                  <a16:creationId xmlns:a16="http://schemas.microsoft.com/office/drawing/2014/main" id="{C0FE7BB1-3A8E-4FAC-B81E-FB1B2BEDFA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3890" y="1528189"/>
              <a:ext cx="209800" cy="202307"/>
            </a:xfrm>
            <a:custGeom>
              <a:avLst/>
              <a:gdLst>
                <a:gd name="T0" fmla="*/ 14 w 27"/>
                <a:gd name="T1" fmla="*/ 0 h 26"/>
                <a:gd name="T2" fmla="*/ 0 w 27"/>
                <a:gd name="T3" fmla="*/ 13 h 26"/>
                <a:gd name="T4" fmla="*/ 14 w 27"/>
                <a:gd name="T5" fmla="*/ 26 h 26"/>
                <a:gd name="T6" fmla="*/ 27 w 27"/>
                <a:gd name="T7" fmla="*/ 13 h 26"/>
                <a:gd name="T8" fmla="*/ 14 w 27"/>
                <a:gd name="T9" fmla="*/ 0 h 26"/>
                <a:gd name="T10" fmla="*/ 14 w 27"/>
                <a:gd name="T11" fmla="*/ 22 h 26"/>
                <a:gd name="T12" fmla="*/ 4 w 27"/>
                <a:gd name="T13" fmla="*/ 13 h 26"/>
                <a:gd name="T14" fmla="*/ 14 w 27"/>
                <a:gd name="T15" fmla="*/ 3 h 26"/>
                <a:gd name="T16" fmla="*/ 23 w 27"/>
                <a:gd name="T17" fmla="*/ 13 h 26"/>
                <a:gd name="T18" fmla="*/ 14 w 27"/>
                <a:gd name="T19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26">
                  <a:moveTo>
                    <a:pt x="14" y="0"/>
                  </a:moveTo>
                  <a:cubicBezTo>
                    <a:pt x="6" y="0"/>
                    <a:pt x="0" y="5"/>
                    <a:pt x="0" y="13"/>
                  </a:cubicBezTo>
                  <a:cubicBezTo>
                    <a:pt x="0" y="20"/>
                    <a:pt x="6" y="26"/>
                    <a:pt x="14" y="26"/>
                  </a:cubicBezTo>
                  <a:cubicBezTo>
                    <a:pt x="21" y="26"/>
                    <a:pt x="27" y="20"/>
                    <a:pt x="27" y="13"/>
                  </a:cubicBezTo>
                  <a:cubicBezTo>
                    <a:pt x="27" y="5"/>
                    <a:pt x="21" y="0"/>
                    <a:pt x="14" y="0"/>
                  </a:cubicBezTo>
                  <a:close/>
                  <a:moveTo>
                    <a:pt x="14" y="22"/>
                  </a:moveTo>
                  <a:cubicBezTo>
                    <a:pt x="8" y="22"/>
                    <a:pt x="4" y="18"/>
                    <a:pt x="4" y="13"/>
                  </a:cubicBezTo>
                  <a:cubicBezTo>
                    <a:pt x="4" y="7"/>
                    <a:pt x="8" y="3"/>
                    <a:pt x="14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2"/>
                    <a:pt x="14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9" name="Freeform 65">
              <a:extLst>
                <a:ext uri="{FF2B5EF4-FFF2-40B4-BE49-F238E27FC236}">
                  <a16:creationId xmlns:a16="http://schemas.microsoft.com/office/drawing/2014/main" id="{023F6FE8-ED6F-44FE-A4E0-DD7249CAE6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6778" y="2442317"/>
              <a:ext cx="138618" cy="140490"/>
            </a:xfrm>
            <a:custGeom>
              <a:avLst/>
              <a:gdLst>
                <a:gd name="T0" fmla="*/ 16 w 18"/>
                <a:gd name="T1" fmla="*/ 7 h 18"/>
                <a:gd name="T2" fmla="*/ 11 w 18"/>
                <a:gd name="T3" fmla="*/ 7 h 18"/>
                <a:gd name="T4" fmla="*/ 11 w 18"/>
                <a:gd name="T5" fmla="*/ 2 h 18"/>
                <a:gd name="T6" fmla="*/ 9 w 18"/>
                <a:gd name="T7" fmla="*/ 0 h 18"/>
                <a:gd name="T8" fmla="*/ 7 w 18"/>
                <a:gd name="T9" fmla="*/ 2 h 18"/>
                <a:gd name="T10" fmla="*/ 7 w 18"/>
                <a:gd name="T11" fmla="*/ 7 h 18"/>
                <a:gd name="T12" fmla="*/ 1 w 18"/>
                <a:gd name="T13" fmla="*/ 7 h 18"/>
                <a:gd name="T14" fmla="*/ 0 w 18"/>
                <a:gd name="T15" fmla="*/ 9 h 18"/>
                <a:gd name="T16" fmla="*/ 1 w 18"/>
                <a:gd name="T17" fmla="*/ 11 h 18"/>
                <a:gd name="T18" fmla="*/ 7 w 18"/>
                <a:gd name="T19" fmla="*/ 11 h 18"/>
                <a:gd name="T20" fmla="*/ 7 w 18"/>
                <a:gd name="T21" fmla="*/ 17 h 18"/>
                <a:gd name="T22" fmla="*/ 9 w 18"/>
                <a:gd name="T23" fmla="*/ 18 h 18"/>
                <a:gd name="T24" fmla="*/ 11 w 18"/>
                <a:gd name="T25" fmla="*/ 17 h 18"/>
                <a:gd name="T26" fmla="*/ 11 w 18"/>
                <a:gd name="T27" fmla="*/ 11 h 18"/>
                <a:gd name="T28" fmla="*/ 16 w 18"/>
                <a:gd name="T29" fmla="*/ 11 h 18"/>
                <a:gd name="T30" fmla="*/ 18 w 18"/>
                <a:gd name="T31" fmla="*/ 9 h 18"/>
                <a:gd name="T32" fmla="*/ 16 w 18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8">
                  <a:moveTo>
                    <a:pt x="16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0" y="18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9"/>
                  </a:cubicBezTo>
                  <a:cubicBezTo>
                    <a:pt x="18" y="8"/>
                    <a:pt x="17" y="7"/>
                    <a:pt x="1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0" name="Freeform 68">
              <a:extLst>
                <a:ext uri="{FF2B5EF4-FFF2-40B4-BE49-F238E27FC236}">
                  <a16:creationId xmlns:a16="http://schemas.microsoft.com/office/drawing/2014/main" id="{9875E2B6-0458-42CB-A2C1-289153BA33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3028" y="1350234"/>
              <a:ext cx="138618" cy="147983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1" name="Freeform 70">
              <a:extLst>
                <a:ext uri="{FF2B5EF4-FFF2-40B4-BE49-F238E27FC236}">
                  <a16:creationId xmlns:a16="http://schemas.microsoft.com/office/drawing/2014/main" id="{DEC4665F-0A0F-4AC1-BD35-E1DD707113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8437" y="2760763"/>
              <a:ext cx="138618" cy="146111"/>
            </a:xfrm>
            <a:custGeom>
              <a:avLst/>
              <a:gdLst>
                <a:gd name="T0" fmla="*/ 16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1 w 18"/>
                <a:gd name="T13" fmla="*/ 8 h 19"/>
                <a:gd name="T14" fmla="*/ 0 w 18"/>
                <a:gd name="T15" fmla="*/ 10 h 19"/>
                <a:gd name="T16" fmla="*/ 1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6 w 18"/>
                <a:gd name="T29" fmla="*/ 11 h 19"/>
                <a:gd name="T30" fmla="*/ 18 w 18"/>
                <a:gd name="T31" fmla="*/ 10 h 19"/>
                <a:gd name="T32" fmla="*/ 16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6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9"/>
                    <a:pt x="0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10"/>
                  </a:cubicBezTo>
                  <a:cubicBezTo>
                    <a:pt x="18" y="9"/>
                    <a:pt x="17" y="8"/>
                    <a:pt x="16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2" name="Freeform 71">
              <a:extLst>
                <a:ext uri="{FF2B5EF4-FFF2-40B4-BE49-F238E27FC236}">
                  <a16:creationId xmlns:a16="http://schemas.microsoft.com/office/drawing/2014/main" id="{8D3EC46E-DE14-4F91-BD4A-6D2A73B89A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7133" y="1528189"/>
              <a:ext cx="147984" cy="140490"/>
            </a:xfrm>
            <a:custGeom>
              <a:avLst/>
              <a:gdLst>
                <a:gd name="T0" fmla="*/ 17 w 19"/>
                <a:gd name="T1" fmla="*/ 7 h 18"/>
                <a:gd name="T2" fmla="*/ 11 w 19"/>
                <a:gd name="T3" fmla="*/ 7 h 18"/>
                <a:gd name="T4" fmla="*/ 11 w 19"/>
                <a:gd name="T5" fmla="*/ 1 h 18"/>
                <a:gd name="T6" fmla="*/ 10 w 19"/>
                <a:gd name="T7" fmla="*/ 0 h 18"/>
                <a:gd name="T8" fmla="*/ 8 w 19"/>
                <a:gd name="T9" fmla="*/ 1 h 18"/>
                <a:gd name="T10" fmla="*/ 8 w 19"/>
                <a:gd name="T11" fmla="*/ 7 h 18"/>
                <a:gd name="T12" fmla="*/ 2 w 19"/>
                <a:gd name="T13" fmla="*/ 7 h 18"/>
                <a:gd name="T14" fmla="*/ 0 w 19"/>
                <a:gd name="T15" fmla="*/ 9 h 18"/>
                <a:gd name="T16" fmla="*/ 2 w 19"/>
                <a:gd name="T17" fmla="*/ 11 h 18"/>
                <a:gd name="T18" fmla="*/ 8 w 19"/>
                <a:gd name="T19" fmla="*/ 11 h 18"/>
                <a:gd name="T20" fmla="*/ 8 w 19"/>
                <a:gd name="T21" fmla="*/ 17 h 18"/>
                <a:gd name="T22" fmla="*/ 10 w 19"/>
                <a:gd name="T23" fmla="*/ 18 h 18"/>
                <a:gd name="T24" fmla="*/ 11 w 19"/>
                <a:gd name="T25" fmla="*/ 17 h 18"/>
                <a:gd name="T26" fmla="*/ 11 w 19"/>
                <a:gd name="T27" fmla="*/ 11 h 18"/>
                <a:gd name="T28" fmla="*/ 17 w 19"/>
                <a:gd name="T29" fmla="*/ 11 h 18"/>
                <a:gd name="T30" fmla="*/ 19 w 19"/>
                <a:gd name="T31" fmla="*/ 9 h 18"/>
                <a:gd name="T32" fmla="*/ 17 w 19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8">
                  <a:moveTo>
                    <a:pt x="17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9" y="0"/>
                    <a:pt x="8" y="0"/>
                    <a:pt x="8" y="1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7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9" y="18"/>
                    <a:pt x="10" y="18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0"/>
                    <a:pt x="19" y="9"/>
                  </a:cubicBezTo>
                  <a:cubicBezTo>
                    <a:pt x="19" y="8"/>
                    <a:pt x="18" y="7"/>
                    <a:pt x="17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B379332-34F9-403D-92D4-FB9C9ADC3FD8}"/>
              </a:ext>
            </a:extLst>
          </p:cNvPr>
          <p:cNvGrpSpPr/>
          <p:nvPr/>
        </p:nvGrpSpPr>
        <p:grpSpPr>
          <a:xfrm>
            <a:off x="16530835" y="8075116"/>
            <a:ext cx="7521523" cy="2634845"/>
            <a:chOff x="3048019" y="5300841"/>
            <a:chExt cx="4267181" cy="1494825"/>
          </a:xfrm>
        </p:grpSpPr>
        <p:sp>
          <p:nvSpPr>
            <p:cNvPr id="34" name="Freeform 63">
              <a:extLst>
                <a:ext uri="{FF2B5EF4-FFF2-40B4-BE49-F238E27FC236}">
                  <a16:creationId xmlns:a16="http://schemas.microsoft.com/office/drawing/2014/main" id="{86AF6470-24B2-4C70-9E9A-A8DB33E2DA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30599" y="6454741"/>
              <a:ext cx="200434" cy="202307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4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9"/>
                    <a:pt x="3" y="13"/>
                  </a:cubicBezTo>
                  <a:cubicBezTo>
                    <a:pt x="3" y="8"/>
                    <a:pt x="8" y="4"/>
                    <a:pt x="13" y="4"/>
                  </a:cubicBezTo>
                  <a:cubicBezTo>
                    <a:pt x="18" y="4"/>
                    <a:pt x="23" y="8"/>
                    <a:pt x="23" y="13"/>
                  </a:cubicBezTo>
                  <a:cubicBezTo>
                    <a:pt x="23" y="19"/>
                    <a:pt x="18" y="23"/>
                    <a:pt x="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5" name="Freeform 66">
              <a:extLst>
                <a:ext uri="{FF2B5EF4-FFF2-40B4-BE49-F238E27FC236}">
                  <a16:creationId xmlns:a16="http://schemas.microsoft.com/office/drawing/2014/main" id="{336CB808-0BBB-486A-A560-297DDF0D44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8019" y="6486586"/>
              <a:ext cx="140492" cy="146111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6" name="Freeform 67">
              <a:extLst>
                <a:ext uri="{FF2B5EF4-FFF2-40B4-BE49-F238E27FC236}">
                  <a16:creationId xmlns:a16="http://schemas.microsoft.com/office/drawing/2014/main" id="{D0693A60-ADAE-41F5-9575-C476713FF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9089" y="5300841"/>
              <a:ext cx="146111" cy="147983"/>
            </a:xfrm>
            <a:custGeom>
              <a:avLst/>
              <a:gdLst>
                <a:gd name="T0" fmla="*/ 17 w 19"/>
                <a:gd name="T1" fmla="*/ 8 h 19"/>
                <a:gd name="T2" fmla="*/ 11 w 19"/>
                <a:gd name="T3" fmla="*/ 8 h 19"/>
                <a:gd name="T4" fmla="*/ 11 w 19"/>
                <a:gd name="T5" fmla="*/ 2 h 19"/>
                <a:gd name="T6" fmla="*/ 9 w 19"/>
                <a:gd name="T7" fmla="*/ 0 h 19"/>
                <a:gd name="T8" fmla="*/ 8 w 19"/>
                <a:gd name="T9" fmla="*/ 2 h 19"/>
                <a:gd name="T10" fmla="*/ 8 w 19"/>
                <a:gd name="T11" fmla="*/ 8 h 19"/>
                <a:gd name="T12" fmla="*/ 2 w 19"/>
                <a:gd name="T13" fmla="*/ 8 h 19"/>
                <a:gd name="T14" fmla="*/ 0 w 19"/>
                <a:gd name="T15" fmla="*/ 10 h 19"/>
                <a:gd name="T16" fmla="*/ 2 w 19"/>
                <a:gd name="T17" fmla="*/ 11 h 19"/>
                <a:gd name="T18" fmla="*/ 8 w 19"/>
                <a:gd name="T19" fmla="*/ 11 h 19"/>
                <a:gd name="T20" fmla="*/ 8 w 19"/>
                <a:gd name="T21" fmla="*/ 17 h 19"/>
                <a:gd name="T22" fmla="*/ 9 w 19"/>
                <a:gd name="T23" fmla="*/ 19 h 19"/>
                <a:gd name="T24" fmla="*/ 11 w 19"/>
                <a:gd name="T25" fmla="*/ 17 h 19"/>
                <a:gd name="T26" fmla="*/ 11 w 19"/>
                <a:gd name="T27" fmla="*/ 11 h 19"/>
                <a:gd name="T28" fmla="*/ 17 w 19"/>
                <a:gd name="T29" fmla="*/ 11 h 19"/>
                <a:gd name="T30" fmla="*/ 19 w 19"/>
                <a:gd name="T31" fmla="*/ 10 h 19"/>
                <a:gd name="T32" fmla="*/ 17 w 19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1"/>
                    <a:pt x="19" y="10"/>
                  </a:cubicBezTo>
                  <a:cubicBezTo>
                    <a:pt x="19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7" name="Freeform 69">
              <a:extLst>
                <a:ext uri="{FF2B5EF4-FFF2-40B4-BE49-F238E27FC236}">
                  <a16:creationId xmlns:a16="http://schemas.microsoft.com/office/drawing/2014/main" id="{C44D884F-EE88-4C40-AA27-25035D8B7C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1524" y="6647683"/>
              <a:ext cx="138618" cy="147983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10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10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DDC24F5-F7B7-4416-B357-0E0050E416CA}"/>
              </a:ext>
            </a:extLst>
          </p:cNvPr>
          <p:cNvGrpSpPr/>
          <p:nvPr/>
        </p:nvGrpSpPr>
        <p:grpSpPr>
          <a:xfrm>
            <a:off x="581432" y="10690989"/>
            <a:ext cx="2079171" cy="4173936"/>
            <a:chOff x="986130" y="1168764"/>
            <a:chExt cx="2079171" cy="4173936"/>
          </a:xfrm>
        </p:grpSpPr>
        <p:sp>
          <p:nvSpPr>
            <p:cNvPr id="39" name="Freeform 63">
              <a:extLst>
                <a:ext uri="{FF2B5EF4-FFF2-40B4-BE49-F238E27FC236}">
                  <a16:creationId xmlns:a16="http://schemas.microsoft.com/office/drawing/2014/main" id="{1E847BE2-7EEC-4BE2-9E26-232635D8A6B6}"/>
                </a:ext>
              </a:extLst>
            </p:cNvPr>
            <p:cNvSpPr>
              <a:spLocks noEditPoints="1"/>
            </p:cNvSpPr>
            <p:nvPr/>
          </p:nvSpPr>
          <p:spPr bwMode="auto">
            <a:xfrm rot="15933866">
              <a:off x="987781" y="1680045"/>
              <a:ext cx="353294" cy="356595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4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9"/>
                    <a:pt x="3" y="13"/>
                  </a:cubicBezTo>
                  <a:cubicBezTo>
                    <a:pt x="3" y="8"/>
                    <a:pt x="8" y="4"/>
                    <a:pt x="13" y="4"/>
                  </a:cubicBezTo>
                  <a:cubicBezTo>
                    <a:pt x="18" y="4"/>
                    <a:pt x="23" y="8"/>
                    <a:pt x="23" y="13"/>
                  </a:cubicBezTo>
                  <a:cubicBezTo>
                    <a:pt x="23" y="19"/>
                    <a:pt x="18" y="23"/>
                    <a:pt x="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0" name="Freeform 66">
              <a:extLst>
                <a:ext uri="{FF2B5EF4-FFF2-40B4-BE49-F238E27FC236}">
                  <a16:creationId xmlns:a16="http://schemas.microsoft.com/office/drawing/2014/main" id="{AA474015-B754-49B4-81ED-5315048F9E72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1307912" y="5090111"/>
              <a:ext cx="247637" cy="257542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1" name="Freeform 67">
              <a:extLst>
                <a:ext uri="{FF2B5EF4-FFF2-40B4-BE49-F238E27FC236}">
                  <a16:creationId xmlns:a16="http://schemas.microsoft.com/office/drawing/2014/main" id="{577F430C-C973-463C-8326-D056B7289B74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2806110" y="3325925"/>
              <a:ext cx="257542" cy="260841"/>
            </a:xfrm>
            <a:custGeom>
              <a:avLst/>
              <a:gdLst>
                <a:gd name="T0" fmla="*/ 17 w 19"/>
                <a:gd name="T1" fmla="*/ 8 h 19"/>
                <a:gd name="T2" fmla="*/ 11 w 19"/>
                <a:gd name="T3" fmla="*/ 8 h 19"/>
                <a:gd name="T4" fmla="*/ 11 w 19"/>
                <a:gd name="T5" fmla="*/ 2 h 19"/>
                <a:gd name="T6" fmla="*/ 9 w 19"/>
                <a:gd name="T7" fmla="*/ 0 h 19"/>
                <a:gd name="T8" fmla="*/ 8 w 19"/>
                <a:gd name="T9" fmla="*/ 2 h 19"/>
                <a:gd name="T10" fmla="*/ 8 w 19"/>
                <a:gd name="T11" fmla="*/ 8 h 19"/>
                <a:gd name="T12" fmla="*/ 2 w 19"/>
                <a:gd name="T13" fmla="*/ 8 h 19"/>
                <a:gd name="T14" fmla="*/ 0 w 19"/>
                <a:gd name="T15" fmla="*/ 10 h 19"/>
                <a:gd name="T16" fmla="*/ 2 w 19"/>
                <a:gd name="T17" fmla="*/ 11 h 19"/>
                <a:gd name="T18" fmla="*/ 8 w 19"/>
                <a:gd name="T19" fmla="*/ 11 h 19"/>
                <a:gd name="T20" fmla="*/ 8 w 19"/>
                <a:gd name="T21" fmla="*/ 17 h 19"/>
                <a:gd name="T22" fmla="*/ 9 w 19"/>
                <a:gd name="T23" fmla="*/ 19 h 19"/>
                <a:gd name="T24" fmla="*/ 11 w 19"/>
                <a:gd name="T25" fmla="*/ 17 h 19"/>
                <a:gd name="T26" fmla="*/ 11 w 19"/>
                <a:gd name="T27" fmla="*/ 11 h 19"/>
                <a:gd name="T28" fmla="*/ 17 w 19"/>
                <a:gd name="T29" fmla="*/ 11 h 19"/>
                <a:gd name="T30" fmla="*/ 19 w 19"/>
                <a:gd name="T31" fmla="*/ 10 h 19"/>
                <a:gd name="T32" fmla="*/ 17 w 19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1"/>
                    <a:pt x="19" y="10"/>
                  </a:cubicBezTo>
                  <a:cubicBezTo>
                    <a:pt x="19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2" name="Freeform 69">
              <a:extLst>
                <a:ext uri="{FF2B5EF4-FFF2-40B4-BE49-F238E27FC236}">
                  <a16:creationId xmlns:a16="http://schemas.microsoft.com/office/drawing/2014/main" id="{38CAC9C0-28FE-499E-97C5-0F76A08721D9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1291336" y="1160510"/>
              <a:ext cx="244334" cy="260841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10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10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9B54081-685D-4C94-8428-BD5399C427C7}"/>
              </a:ext>
            </a:extLst>
          </p:cNvPr>
          <p:cNvGrpSpPr/>
          <p:nvPr/>
        </p:nvGrpSpPr>
        <p:grpSpPr>
          <a:xfrm>
            <a:off x="1079501" y="385168"/>
            <a:ext cx="18558328" cy="1866422"/>
            <a:chOff x="1079501" y="385168"/>
            <a:chExt cx="18558328" cy="1866422"/>
          </a:xfrm>
        </p:grpSpPr>
        <p:sp>
          <p:nvSpPr>
            <p:cNvPr id="48" name="Text Placeholder 2">
              <a:extLst>
                <a:ext uri="{FF2B5EF4-FFF2-40B4-BE49-F238E27FC236}">
                  <a16:creationId xmlns:a16="http://schemas.microsoft.com/office/drawing/2014/main" id="{7D83A243-5305-45F7-B77D-D2D381E5853E}"/>
                </a:ext>
              </a:extLst>
            </p:cNvPr>
            <p:cNvSpPr txBox="1">
              <a:spLocks/>
            </p:cNvSpPr>
            <p:nvPr/>
          </p:nvSpPr>
          <p:spPr>
            <a:xfrm>
              <a:off x="1079501" y="1494335"/>
              <a:ext cx="11252200" cy="757255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0" indent="0" algn="l" defTabSz="1219170" rtl="0" eaLnBrk="1" latinLnBrk="0" hangingPunct="1">
                <a:spcBef>
                  <a:spcPts val="0"/>
                </a:spcBef>
                <a:spcAft>
                  <a:spcPts val="0"/>
                </a:spcAft>
                <a:buSzPct val="100000"/>
                <a:buFont typeface="Arial" panose="020B0604020202020204" pitchFamily="34" charset="0"/>
                <a:buNone/>
                <a:defRPr sz="2000" b="0" kern="1200">
                  <a:solidFill>
                    <a:srgbClr val="575757"/>
                  </a:solidFill>
                  <a:latin typeface="+mn-lt"/>
                  <a:ea typeface="+mn-ea"/>
                  <a:cs typeface="+mn-cs"/>
                </a:defRPr>
              </a:lvl1pPr>
              <a:lvl2pPr marL="0" indent="0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Arial"/>
                <a:buNone/>
                <a:defRPr lang="en-US" sz="1200" b="1" kern="120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5194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Arial" panose="020B0604020202020204" pitchFamily="34" charset="0"/>
                <a:buChar char="•"/>
                <a:defRPr lang="en-US" sz="1200" kern="120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75188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Verdana" panose="020B0604030504040204" pitchFamily="34" charset="0"/>
                <a:buChar char="−"/>
                <a:defRPr lang="en-US" sz="120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710382" indent="-235194" algn="l" defTabSz="1064657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Verdana" panose="020B0604030504040204" pitchFamily="34" charset="0"/>
                <a:buChar char="−"/>
                <a:tabLst/>
                <a:defRPr lang="en-US" sz="120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00000"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So, why do we care? </a:t>
              </a:r>
            </a:p>
          </p:txBody>
        </p:sp>
        <p:sp>
          <p:nvSpPr>
            <p:cNvPr id="49" name="Title 3">
              <a:extLst>
                <a:ext uri="{FF2B5EF4-FFF2-40B4-BE49-F238E27FC236}">
                  <a16:creationId xmlns:a16="http://schemas.microsoft.com/office/drawing/2014/main" id="{684FC73E-AC66-4B00-BD7C-5E7F05F2152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079501" y="385168"/>
              <a:ext cx="18558328" cy="1278169"/>
            </a:xfrm>
            <a:prstGeom prst="rect">
              <a:avLst/>
            </a:prstGeom>
          </p:spPr>
          <p:txBody>
            <a:bodyPr vert="horz" lIns="0" tIns="0" rIns="0" bIns="0" rtlCol="0" anchor="t" anchorCtr="0">
              <a:noAutofit/>
            </a:bodyPr>
            <a:lstStyle>
              <a:lvl1pPr algn="l" defTabSz="1219170" rtl="0" eaLnBrk="1" latinLnBrk="0" hangingPunct="1">
                <a:spcBef>
                  <a:spcPct val="0"/>
                </a:spcBef>
                <a:buNone/>
                <a:defRPr sz="2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2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" panose="020B0604020202020204"/>
                  <a:ea typeface="+mj-ea"/>
                  <a:cs typeface="+mj-cs"/>
                </a:rPr>
                <a:t>Involvement of Nike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946B76EB-D02C-4C65-A543-E25AF9E0DFB5}"/>
              </a:ext>
            </a:extLst>
          </p:cNvPr>
          <p:cNvSpPr txBox="1"/>
          <p:nvPr/>
        </p:nvSpPr>
        <p:spPr>
          <a:xfrm>
            <a:off x="959249" y="2894294"/>
            <a:ext cx="7453231" cy="10556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Nike Social Responsibility &amp; Market considerations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Nike associated to China, Chines, Houston and Rockets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Other probably related terms such as spokesman, woke, accused etc. also associated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Other crises ongoing: Kaepernick, Ben Shapiro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May influence negative association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C94AB2C8-8FF9-48F1-86D0-7C857E31C746}"/>
              </a:ext>
            </a:extLst>
          </p:cNvPr>
          <p:cNvSpPr/>
          <p:nvPr/>
        </p:nvSpPr>
        <p:spPr>
          <a:xfrm>
            <a:off x="9793224" y="2157984"/>
            <a:ext cx="9921240" cy="1025042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01FF96-60F8-4151-85D4-943B9C5CA6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3034" y="2423185"/>
            <a:ext cx="9838919" cy="9838919"/>
          </a:xfrm>
          <a:prstGeom prst="rect">
            <a:avLst/>
          </a:prstGeom>
        </p:spPr>
      </p:pic>
      <p:sp>
        <p:nvSpPr>
          <p:cNvPr id="46" name="TextBox 45">
            <a:extLst>
              <a:ext uri="{FF2B5EF4-FFF2-40B4-BE49-F238E27FC236}">
                <a16:creationId xmlns:a16="http://schemas.microsoft.com/office/drawing/2014/main" id="{CFBD278F-75B6-479E-BF08-74D873E1DB2B}"/>
              </a:ext>
            </a:extLst>
          </p:cNvPr>
          <p:cNvSpPr txBox="1"/>
          <p:nvPr/>
        </p:nvSpPr>
        <p:spPr>
          <a:xfrm>
            <a:off x="11124329" y="12519878"/>
            <a:ext cx="745323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>
                <a:latin typeface="Arial" panose="020B0604020202020204" pitchFamily="34" charset="0"/>
                <a:cs typeface="Arial" panose="020B0604020202020204" pitchFamily="34" charset="0"/>
              </a:rPr>
              <a:t>(Plot shows selected terms only)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E9FCB06-7F42-4369-9C9F-44CDC75EA5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018875" y="1321911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674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944"/>
    </mc:Choice>
    <mc:Fallback>
      <p:transition spd="slow" advTm="889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0D0E1D94-5617-4670-9429-42B3ADDDA95D}"/>
              </a:ext>
            </a:extLst>
          </p:cNvPr>
          <p:cNvSpPr/>
          <p:nvPr/>
        </p:nvSpPr>
        <p:spPr>
          <a:xfrm>
            <a:off x="0" y="10305685"/>
            <a:ext cx="3990109" cy="3373802"/>
          </a:xfrm>
          <a:custGeom>
            <a:avLst/>
            <a:gdLst>
              <a:gd name="connsiteX0" fmla="*/ 2210022 w 7112285"/>
              <a:gd name="connsiteY0" fmla="*/ 1091 h 8379690"/>
              <a:gd name="connsiteX1" fmla="*/ 2768552 w 7112285"/>
              <a:gd name="connsiteY1" fmla="*/ 50085 h 8379690"/>
              <a:gd name="connsiteX2" fmla="*/ 4862997 w 7112285"/>
              <a:gd name="connsiteY2" fmla="*/ 2443536 h 8379690"/>
              <a:gd name="connsiteX3" fmla="*/ 5998045 w 7112285"/>
              <a:gd name="connsiteY3" fmla="*/ 5542959 h 8379690"/>
              <a:gd name="connsiteX4" fmla="*/ 7099364 w 7112285"/>
              <a:gd name="connsiteY4" fmla="*/ 7325106 h 8379690"/>
              <a:gd name="connsiteX5" fmla="*/ 7090015 w 7112285"/>
              <a:gd name="connsiteY5" fmla="*/ 7819105 h 8379690"/>
              <a:gd name="connsiteX6" fmla="*/ 6939939 w 7112285"/>
              <a:gd name="connsiteY6" fmla="*/ 8278663 h 8379690"/>
              <a:gd name="connsiteX7" fmla="*/ 6885170 w 7112285"/>
              <a:gd name="connsiteY7" fmla="*/ 8379690 h 8379690"/>
              <a:gd name="connsiteX8" fmla="*/ 0 w 7112285"/>
              <a:gd name="connsiteY8" fmla="*/ 8379690 h 8379690"/>
              <a:gd name="connsiteX9" fmla="*/ 0 w 7112285"/>
              <a:gd name="connsiteY9" fmla="*/ 869084 h 8379690"/>
              <a:gd name="connsiteX10" fmla="*/ 15649 w 7112285"/>
              <a:gd name="connsiteY10" fmla="*/ 857429 h 8379690"/>
              <a:gd name="connsiteX11" fmla="*/ 1289087 w 7112285"/>
              <a:gd name="connsiteY11" fmla="*/ 182320 h 8379690"/>
              <a:gd name="connsiteX12" fmla="*/ 2210022 w 7112285"/>
              <a:gd name="connsiteY12" fmla="*/ 1091 h 8379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112285" h="8379690">
                <a:moveTo>
                  <a:pt x="2210022" y="1091"/>
                </a:moveTo>
                <a:cubicBezTo>
                  <a:pt x="2396770" y="-4398"/>
                  <a:pt x="2583737" y="10671"/>
                  <a:pt x="2768552" y="50085"/>
                </a:cubicBezTo>
                <a:cubicBezTo>
                  <a:pt x="3841561" y="308064"/>
                  <a:pt x="4509966" y="1388322"/>
                  <a:pt x="4862997" y="2443536"/>
                </a:cubicBezTo>
                <a:cubicBezTo>
                  <a:pt x="5200540" y="3495948"/>
                  <a:pt x="5379086" y="4631541"/>
                  <a:pt x="5998045" y="5542959"/>
                </a:cubicBezTo>
                <a:cubicBezTo>
                  <a:pt x="6388603" y="6125259"/>
                  <a:pt x="6984623" y="6632780"/>
                  <a:pt x="7099364" y="7325106"/>
                </a:cubicBezTo>
                <a:cubicBezTo>
                  <a:pt x="7117832" y="7488345"/>
                  <a:pt x="7118013" y="7664268"/>
                  <a:pt x="7090015" y="7819105"/>
                </a:cubicBezTo>
                <a:cubicBezTo>
                  <a:pt x="7061318" y="7977813"/>
                  <a:pt x="7009562" y="8131353"/>
                  <a:pt x="6939939" y="8278663"/>
                </a:cubicBezTo>
                <a:lnTo>
                  <a:pt x="6885170" y="8379690"/>
                </a:lnTo>
                <a:lnTo>
                  <a:pt x="0" y="8379690"/>
                </a:lnTo>
                <a:lnTo>
                  <a:pt x="0" y="869084"/>
                </a:lnTo>
                <a:lnTo>
                  <a:pt x="15649" y="857429"/>
                </a:lnTo>
                <a:cubicBezTo>
                  <a:pt x="407856" y="577630"/>
                  <a:pt x="830833" y="339309"/>
                  <a:pt x="1289087" y="182320"/>
                </a:cubicBezTo>
                <a:cubicBezTo>
                  <a:pt x="1588137" y="76493"/>
                  <a:pt x="1898775" y="10239"/>
                  <a:pt x="2210022" y="1091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9C5628E-3447-4CE7-8718-A15330857F9C}"/>
              </a:ext>
            </a:extLst>
          </p:cNvPr>
          <p:cNvGrpSpPr/>
          <p:nvPr/>
        </p:nvGrpSpPr>
        <p:grpSpPr>
          <a:xfrm>
            <a:off x="369425" y="9186748"/>
            <a:ext cx="1377812" cy="2869290"/>
            <a:chOff x="21546069" y="4278186"/>
            <a:chExt cx="1769334" cy="3684633"/>
          </a:xfrm>
        </p:grpSpPr>
        <p:sp>
          <p:nvSpPr>
            <p:cNvPr id="6" name="Freeform 63">
              <a:extLst>
                <a:ext uri="{FF2B5EF4-FFF2-40B4-BE49-F238E27FC236}">
                  <a16:creationId xmlns:a16="http://schemas.microsoft.com/office/drawing/2014/main" id="{EF262214-BB5B-44D8-84C0-B90DAEAF36E0}"/>
                </a:ext>
              </a:extLst>
            </p:cNvPr>
            <p:cNvSpPr>
              <a:spLocks noEditPoints="1"/>
            </p:cNvSpPr>
            <p:nvPr/>
          </p:nvSpPr>
          <p:spPr bwMode="auto">
            <a:xfrm rot="17242275">
              <a:off x="21720214" y="5938858"/>
              <a:ext cx="353294" cy="356595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4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9"/>
                    <a:pt x="3" y="13"/>
                  </a:cubicBezTo>
                  <a:cubicBezTo>
                    <a:pt x="3" y="8"/>
                    <a:pt x="8" y="4"/>
                    <a:pt x="13" y="4"/>
                  </a:cubicBezTo>
                  <a:cubicBezTo>
                    <a:pt x="18" y="4"/>
                    <a:pt x="23" y="8"/>
                    <a:pt x="23" y="13"/>
                  </a:cubicBezTo>
                  <a:cubicBezTo>
                    <a:pt x="23" y="19"/>
                    <a:pt x="18" y="23"/>
                    <a:pt x="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8" name="Freeform 66">
              <a:extLst>
                <a:ext uri="{FF2B5EF4-FFF2-40B4-BE49-F238E27FC236}">
                  <a16:creationId xmlns:a16="http://schemas.microsoft.com/office/drawing/2014/main" id="{0AA5819D-460E-4F96-B977-1B3E60AAF1D2}"/>
                </a:ext>
              </a:extLst>
            </p:cNvPr>
            <p:cNvSpPr>
              <a:spLocks/>
            </p:cNvSpPr>
            <p:nvPr/>
          </p:nvSpPr>
          <p:spPr bwMode="auto">
            <a:xfrm rot="17242275">
              <a:off x="21551021" y="4273234"/>
              <a:ext cx="247637" cy="257542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9" name="Freeform 67">
              <a:extLst>
                <a:ext uri="{FF2B5EF4-FFF2-40B4-BE49-F238E27FC236}">
                  <a16:creationId xmlns:a16="http://schemas.microsoft.com/office/drawing/2014/main" id="{5463BA3C-991A-4B2A-9508-20D645FA42A3}"/>
                </a:ext>
              </a:extLst>
            </p:cNvPr>
            <p:cNvSpPr>
              <a:spLocks/>
            </p:cNvSpPr>
            <p:nvPr/>
          </p:nvSpPr>
          <p:spPr bwMode="auto">
            <a:xfrm rot="17242275">
              <a:off x="23056212" y="7703627"/>
              <a:ext cx="257542" cy="260841"/>
            </a:xfrm>
            <a:custGeom>
              <a:avLst/>
              <a:gdLst>
                <a:gd name="T0" fmla="*/ 17 w 19"/>
                <a:gd name="T1" fmla="*/ 8 h 19"/>
                <a:gd name="T2" fmla="*/ 11 w 19"/>
                <a:gd name="T3" fmla="*/ 8 h 19"/>
                <a:gd name="T4" fmla="*/ 11 w 19"/>
                <a:gd name="T5" fmla="*/ 2 h 19"/>
                <a:gd name="T6" fmla="*/ 9 w 19"/>
                <a:gd name="T7" fmla="*/ 0 h 19"/>
                <a:gd name="T8" fmla="*/ 8 w 19"/>
                <a:gd name="T9" fmla="*/ 2 h 19"/>
                <a:gd name="T10" fmla="*/ 8 w 19"/>
                <a:gd name="T11" fmla="*/ 8 h 19"/>
                <a:gd name="T12" fmla="*/ 2 w 19"/>
                <a:gd name="T13" fmla="*/ 8 h 19"/>
                <a:gd name="T14" fmla="*/ 0 w 19"/>
                <a:gd name="T15" fmla="*/ 10 h 19"/>
                <a:gd name="T16" fmla="*/ 2 w 19"/>
                <a:gd name="T17" fmla="*/ 11 h 19"/>
                <a:gd name="T18" fmla="*/ 8 w 19"/>
                <a:gd name="T19" fmla="*/ 11 h 19"/>
                <a:gd name="T20" fmla="*/ 8 w 19"/>
                <a:gd name="T21" fmla="*/ 17 h 19"/>
                <a:gd name="T22" fmla="*/ 9 w 19"/>
                <a:gd name="T23" fmla="*/ 19 h 19"/>
                <a:gd name="T24" fmla="*/ 11 w 19"/>
                <a:gd name="T25" fmla="*/ 17 h 19"/>
                <a:gd name="T26" fmla="*/ 11 w 19"/>
                <a:gd name="T27" fmla="*/ 11 h 19"/>
                <a:gd name="T28" fmla="*/ 17 w 19"/>
                <a:gd name="T29" fmla="*/ 11 h 19"/>
                <a:gd name="T30" fmla="*/ 19 w 19"/>
                <a:gd name="T31" fmla="*/ 10 h 19"/>
                <a:gd name="T32" fmla="*/ 17 w 19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1"/>
                    <a:pt x="19" y="10"/>
                  </a:cubicBezTo>
                  <a:cubicBezTo>
                    <a:pt x="19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10" name="Freeform 69">
              <a:extLst>
                <a:ext uri="{FF2B5EF4-FFF2-40B4-BE49-F238E27FC236}">
                  <a16:creationId xmlns:a16="http://schemas.microsoft.com/office/drawing/2014/main" id="{F3839D5B-3C66-4E0C-AC8E-91A07EC2F8F1}"/>
                </a:ext>
              </a:extLst>
            </p:cNvPr>
            <p:cNvSpPr>
              <a:spLocks/>
            </p:cNvSpPr>
            <p:nvPr/>
          </p:nvSpPr>
          <p:spPr bwMode="auto">
            <a:xfrm rot="17242275">
              <a:off x="22216726" y="5552451"/>
              <a:ext cx="244334" cy="260841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10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10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sp>
        <p:nvSpPr>
          <p:cNvPr id="11" name="Freeform 54">
            <a:extLst>
              <a:ext uri="{FF2B5EF4-FFF2-40B4-BE49-F238E27FC236}">
                <a16:creationId xmlns:a16="http://schemas.microsoft.com/office/drawing/2014/main" id="{783A62D5-7FAF-43AD-8787-45AF09ADC460}"/>
              </a:ext>
            </a:extLst>
          </p:cNvPr>
          <p:cNvSpPr>
            <a:spLocks/>
          </p:cNvSpPr>
          <p:nvPr/>
        </p:nvSpPr>
        <p:spPr bwMode="auto">
          <a:xfrm rot="1432626">
            <a:off x="1823974" y="11572281"/>
            <a:ext cx="1158333" cy="717004"/>
          </a:xfrm>
          <a:custGeom>
            <a:avLst/>
            <a:gdLst>
              <a:gd name="T0" fmla="*/ 128 w 488"/>
              <a:gd name="T1" fmla="*/ 123 h 301"/>
              <a:gd name="T2" fmla="*/ 234 w 488"/>
              <a:gd name="T3" fmla="*/ 153 h 301"/>
              <a:gd name="T4" fmla="*/ 370 w 488"/>
              <a:gd name="T5" fmla="*/ 248 h 301"/>
              <a:gd name="T6" fmla="*/ 443 w 488"/>
              <a:gd name="T7" fmla="*/ 296 h 301"/>
              <a:gd name="T8" fmla="*/ 482 w 488"/>
              <a:gd name="T9" fmla="*/ 203 h 301"/>
              <a:gd name="T10" fmla="*/ 399 w 488"/>
              <a:gd name="T11" fmla="*/ 95 h 301"/>
              <a:gd name="T12" fmla="*/ 236 w 488"/>
              <a:gd name="T13" fmla="*/ 70 h 301"/>
              <a:gd name="T14" fmla="*/ 172 w 488"/>
              <a:gd name="T15" fmla="*/ 70 h 301"/>
              <a:gd name="T16" fmla="*/ 111 w 488"/>
              <a:gd name="T17" fmla="*/ 51 h 301"/>
              <a:gd name="T18" fmla="*/ 45 w 488"/>
              <a:gd name="T19" fmla="*/ 10 h 301"/>
              <a:gd name="T20" fmla="*/ 10 w 488"/>
              <a:gd name="T21" fmla="*/ 10 h 301"/>
              <a:gd name="T22" fmla="*/ 20 w 488"/>
              <a:gd name="T23" fmla="*/ 53 h 301"/>
              <a:gd name="T24" fmla="*/ 128 w 488"/>
              <a:gd name="T25" fmla="*/ 123 h 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88" h="301">
                <a:moveTo>
                  <a:pt x="128" y="123"/>
                </a:moveTo>
                <a:cubicBezTo>
                  <a:pt x="163" y="134"/>
                  <a:pt x="200" y="140"/>
                  <a:pt x="234" y="153"/>
                </a:cubicBezTo>
                <a:cubicBezTo>
                  <a:pt x="287" y="172"/>
                  <a:pt x="334" y="205"/>
                  <a:pt x="370" y="248"/>
                </a:cubicBezTo>
                <a:cubicBezTo>
                  <a:pt x="389" y="272"/>
                  <a:pt x="412" y="301"/>
                  <a:pt x="443" y="296"/>
                </a:cubicBezTo>
                <a:cubicBezTo>
                  <a:pt x="484" y="290"/>
                  <a:pt x="488" y="236"/>
                  <a:pt x="482" y="203"/>
                </a:cubicBezTo>
                <a:cubicBezTo>
                  <a:pt x="475" y="154"/>
                  <a:pt x="442" y="116"/>
                  <a:pt x="399" y="95"/>
                </a:cubicBezTo>
                <a:cubicBezTo>
                  <a:pt x="347" y="68"/>
                  <a:pt x="292" y="68"/>
                  <a:pt x="236" y="70"/>
                </a:cubicBezTo>
                <a:cubicBezTo>
                  <a:pt x="214" y="70"/>
                  <a:pt x="193" y="73"/>
                  <a:pt x="172" y="70"/>
                </a:cubicBezTo>
                <a:cubicBezTo>
                  <a:pt x="151" y="67"/>
                  <a:pt x="130" y="61"/>
                  <a:pt x="111" y="51"/>
                </a:cubicBezTo>
                <a:cubicBezTo>
                  <a:pt x="87" y="40"/>
                  <a:pt x="67" y="23"/>
                  <a:pt x="45" y="10"/>
                </a:cubicBezTo>
                <a:cubicBezTo>
                  <a:pt x="35" y="5"/>
                  <a:pt x="19" y="0"/>
                  <a:pt x="10" y="10"/>
                </a:cubicBezTo>
                <a:cubicBezTo>
                  <a:pt x="0" y="22"/>
                  <a:pt x="12" y="43"/>
                  <a:pt x="20" y="53"/>
                </a:cubicBezTo>
                <a:cubicBezTo>
                  <a:pt x="44" y="87"/>
                  <a:pt x="88" y="111"/>
                  <a:pt x="128" y="123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 dirty="0"/>
          </a:p>
        </p:txBody>
      </p:sp>
      <p:sp>
        <p:nvSpPr>
          <p:cNvPr id="12" name="Freeform 35">
            <a:extLst>
              <a:ext uri="{FF2B5EF4-FFF2-40B4-BE49-F238E27FC236}">
                <a16:creationId xmlns:a16="http://schemas.microsoft.com/office/drawing/2014/main" id="{4A0FE3C5-C4F4-4565-9C08-9695A1BAF29C}"/>
              </a:ext>
            </a:extLst>
          </p:cNvPr>
          <p:cNvSpPr>
            <a:spLocks/>
          </p:cNvSpPr>
          <p:nvPr/>
        </p:nvSpPr>
        <p:spPr bwMode="auto">
          <a:xfrm rot="6408779">
            <a:off x="2133393" y="10514754"/>
            <a:ext cx="757904" cy="827429"/>
          </a:xfrm>
          <a:custGeom>
            <a:avLst/>
            <a:gdLst>
              <a:gd name="T0" fmla="*/ 30 w 219"/>
              <a:gd name="T1" fmla="*/ 162 h 239"/>
              <a:gd name="T2" fmla="*/ 4 w 219"/>
              <a:gd name="T3" fmla="*/ 212 h 239"/>
              <a:gd name="T4" fmla="*/ 35 w 219"/>
              <a:gd name="T5" fmla="*/ 237 h 239"/>
              <a:gd name="T6" fmla="*/ 76 w 219"/>
              <a:gd name="T7" fmla="*/ 230 h 239"/>
              <a:gd name="T8" fmla="*/ 198 w 219"/>
              <a:gd name="T9" fmla="*/ 72 h 239"/>
              <a:gd name="T10" fmla="*/ 30 w 219"/>
              <a:gd name="T11" fmla="*/ 16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9" h="239">
                <a:moveTo>
                  <a:pt x="30" y="162"/>
                </a:moveTo>
                <a:cubicBezTo>
                  <a:pt x="15" y="175"/>
                  <a:pt x="0" y="193"/>
                  <a:pt x="4" y="212"/>
                </a:cubicBezTo>
                <a:cubicBezTo>
                  <a:pt x="7" y="226"/>
                  <a:pt x="21" y="235"/>
                  <a:pt x="35" y="237"/>
                </a:cubicBezTo>
                <a:cubicBezTo>
                  <a:pt x="49" y="239"/>
                  <a:pt x="63" y="235"/>
                  <a:pt x="76" y="230"/>
                </a:cubicBezTo>
                <a:cubicBezTo>
                  <a:pt x="121" y="211"/>
                  <a:pt x="219" y="132"/>
                  <a:pt x="198" y="72"/>
                </a:cubicBezTo>
                <a:cubicBezTo>
                  <a:pt x="173" y="0"/>
                  <a:pt x="52" y="142"/>
                  <a:pt x="30" y="16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DFEACA9-5C26-4A13-AE75-4C3DD9087481}"/>
              </a:ext>
            </a:extLst>
          </p:cNvPr>
          <p:cNvSpPr/>
          <p:nvPr/>
        </p:nvSpPr>
        <p:spPr>
          <a:xfrm>
            <a:off x="2" y="11154569"/>
            <a:ext cx="940346" cy="2307085"/>
          </a:xfrm>
          <a:custGeom>
            <a:avLst/>
            <a:gdLst>
              <a:gd name="connsiteX0" fmla="*/ 653757 w 1207557"/>
              <a:gd name="connsiteY0" fmla="*/ 2019 h 2962672"/>
              <a:gd name="connsiteX1" fmla="*/ 775350 w 1207557"/>
              <a:gd name="connsiteY1" fmla="*/ 28058 h 2962672"/>
              <a:gd name="connsiteX2" fmla="*/ 1135926 w 1207557"/>
              <a:gd name="connsiteY2" fmla="*/ 368019 h 2962672"/>
              <a:gd name="connsiteX3" fmla="*/ 1179150 w 1207557"/>
              <a:gd name="connsiteY3" fmla="*/ 902349 h 2962672"/>
              <a:gd name="connsiteX4" fmla="*/ 1106654 w 1207557"/>
              <a:gd name="connsiteY4" fmla="*/ 1139419 h 2962672"/>
              <a:gd name="connsiteX5" fmla="*/ 1014453 w 1207557"/>
              <a:gd name="connsiteY5" fmla="*/ 1388625 h 2962672"/>
              <a:gd name="connsiteX6" fmla="*/ 903379 w 1207557"/>
              <a:gd name="connsiteY6" fmla="*/ 1612493 h 2962672"/>
              <a:gd name="connsiteX7" fmla="*/ 766932 w 1207557"/>
              <a:gd name="connsiteY7" fmla="*/ 1784587 h 2962672"/>
              <a:gd name="connsiteX8" fmla="*/ 673239 w 1207557"/>
              <a:gd name="connsiteY8" fmla="*/ 1946656 h 2962672"/>
              <a:gd name="connsiteX9" fmla="*/ 736913 w 1207557"/>
              <a:gd name="connsiteY9" fmla="*/ 2219441 h 2962672"/>
              <a:gd name="connsiteX10" fmla="*/ 776150 w 1207557"/>
              <a:gd name="connsiteY10" fmla="*/ 2357256 h 2962672"/>
              <a:gd name="connsiteX11" fmla="*/ 756240 w 1207557"/>
              <a:gd name="connsiteY11" fmla="*/ 2460836 h 2962672"/>
              <a:gd name="connsiteX12" fmla="*/ 614492 w 1207557"/>
              <a:gd name="connsiteY12" fmla="*/ 2573142 h 2962672"/>
              <a:gd name="connsiteX13" fmla="*/ 429545 w 1207557"/>
              <a:gd name="connsiteY13" fmla="*/ 2643566 h 2962672"/>
              <a:gd name="connsiteX14" fmla="*/ 415294 w 1207557"/>
              <a:gd name="connsiteY14" fmla="*/ 2646908 h 2962672"/>
              <a:gd name="connsiteX15" fmla="*/ 32304 w 1207557"/>
              <a:gd name="connsiteY15" fmla="*/ 2944755 h 2962672"/>
              <a:gd name="connsiteX16" fmla="*/ 0 w 1207557"/>
              <a:gd name="connsiteY16" fmla="*/ 2962672 h 2962672"/>
              <a:gd name="connsiteX17" fmla="*/ 0 w 1207557"/>
              <a:gd name="connsiteY17" fmla="*/ 207576 h 2962672"/>
              <a:gd name="connsiteX18" fmla="*/ 9245 w 1207557"/>
              <a:gd name="connsiteY18" fmla="*/ 205050 h 2962672"/>
              <a:gd name="connsiteX19" fmla="*/ 653757 w 1207557"/>
              <a:gd name="connsiteY19" fmla="*/ 2019 h 29626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207557" h="2962672">
                <a:moveTo>
                  <a:pt x="653757" y="2019"/>
                </a:moveTo>
                <a:cubicBezTo>
                  <a:pt x="693117" y="5546"/>
                  <a:pt x="733565" y="13842"/>
                  <a:pt x="775350" y="28058"/>
                </a:cubicBezTo>
                <a:cubicBezTo>
                  <a:pt x="908311" y="74448"/>
                  <a:pt x="1047852" y="195056"/>
                  <a:pt x="1135926" y="368019"/>
                </a:cubicBezTo>
                <a:cubicBezTo>
                  <a:pt x="1226975" y="551108"/>
                  <a:pt x="1219050" y="742973"/>
                  <a:pt x="1179150" y="902349"/>
                </a:cubicBezTo>
                <a:cubicBezTo>
                  <a:pt x="1159475" y="985130"/>
                  <a:pt x="1133065" y="1062275"/>
                  <a:pt x="1106654" y="1139419"/>
                </a:cubicBezTo>
                <a:cubicBezTo>
                  <a:pt x="1078731" y="1222931"/>
                  <a:pt x="1048928" y="1308688"/>
                  <a:pt x="1014453" y="1388625"/>
                </a:cubicBezTo>
                <a:cubicBezTo>
                  <a:pt x="982040" y="1468380"/>
                  <a:pt x="947199" y="1544194"/>
                  <a:pt x="903379" y="1612493"/>
                </a:cubicBezTo>
                <a:cubicBezTo>
                  <a:pt x="863500" y="1678365"/>
                  <a:pt x="816339" y="1732415"/>
                  <a:pt x="766932" y="1784587"/>
                </a:cubicBezTo>
                <a:cubicBezTo>
                  <a:pt x="726922" y="1825536"/>
                  <a:pt x="685398" y="1872853"/>
                  <a:pt x="673239" y="1946656"/>
                </a:cubicBezTo>
                <a:cubicBezTo>
                  <a:pt x="660480" y="2037135"/>
                  <a:pt x="699636" y="2127166"/>
                  <a:pt x="736913" y="2219441"/>
                </a:cubicBezTo>
                <a:cubicBezTo>
                  <a:pt x="757431" y="2263335"/>
                  <a:pt x="774190" y="2311717"/>
                  <a:pt x="776150" y="2357256"/>
                </a:cubicBezTo>
                <a:cubicBezTo>
                  <a:pt x="779623" y="2396427"/>
                  <a:pt x="770359" y="2432572"/>
                  <a:pt x="756240" y="2460836"/>
                </a:cubicBezTo>
                <a:cubicBezTo>
                  <a:pt x="724609" y="2525976"/>
                  <a:pt x="671130" y="2555653"/>
                  <a:pt x="614492" y="2573142"/>
                </a:cubicBezTo>
                <a:cubicBezTo>
                  <a:pt x="551851" y="2593242"/>
                  <a:pt x="486417" y="2605277"/>
                  <a:pt x="429545" y="2643566"/>
                </a:cubicBezTo>
                <a:cubicBezTo>
                  <a:pt x="425238" y="2641870"/>
                  <a:pt x="419052" y="2642419"/>
                  <a:pt x="415294" y="2646908"/>
                </a:cubicBezTo>
                <a:cubicBezTo>
                  <a:pt x="296776" y="2763387"/>
                  <a:pt x="168547" y="2864105"/>
                  <a:pt x="32304" y="2944755"/>
                </a:cubicBezTo>
                <a:lnTo>
                  <a:pt x="0" y="2962672"/>
                </a:lnTo>
                <a:lnTo>
                  <a:pt x="0" y="207576"/>
                </a:lnTo>
                <a:lnTo>
                  <a:pt x="9245" y="205050"/>
                </a:lnTo>
                <a:cubicBezTo>
                  <a:pt x="220630" y="131397"/>
                  <a:pt x="417599" y="-19141"/>
                  <a:pt x="653757" y="2019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59F8AA7-7F2D-4A6A-8340-AE9D704BA387}"/>
              </a:ext>
            </a:extLst>
          </p:cNvPr>
          <p:cNvSpPr/>
          <p:nvPr/>
        </p:nvSpPr>
        <p:spPr>
          <a:xfrm flipH="1">
            <a:off x="22673946" y="0"/>
            <a:ext cx="1805304" cy="3020016"/>
          </a:xfrm>
          <a:custGeom>
            <a:avLst/>
            <a:gdLst>
              <a:gd name="connsiteX0" fmla="*/ 0 w 1805304"/>
              <a:gd name="connsiteY0" fmla="*/ 0 h 3020016"/>
              <a:gd name="connsiteX1" fmla="*/ 602254 w 1805304"/>
              <a:gd name="connsiteY1" fmla="*/ 0 h 3020016"/>
              <a:gd name="connsiteX2" fmla="*/ 615907 w 1805304"/>
              <a:gd name="connsiteY2" fmla="*/ 68394 h 3020016"/>
              <a:gd name="connsiteX3" fmla="*/ 622887 w 1805304"/>
              <a:gd name="connsiteY3" fmla="*/ 144185 h 3020016"/>
              <a:gd name="connsiteX4" fmla="*/ 614473 w 1805304"/>
              <a:gd name="connsiteY4" fmla="*/ 289371 h 3020016"/>
              <a:gd name="connsiteX5" fmla="*/ 610265 w 1805304"/>
              <a:gd name="connsiteY5" fmla="*/ 432454 h 3020016"/>
              <a:gd name="connsiteX6" fmla="*/ 759623 w 1805304"/>
              <a:gd name="connsiteY6" fmla="*/ 573432 h 3020016"/>
              <a:gd name="connsiteX7" fmla="*/ 1643144 w 1805304"/>
              <a:gd name="connsiteY7" fmla="*/ 800680 h 3020016"/>
              <a:gd name="connsiteX8" fmla="*/ 1805123 w 1805304"/>
              <a:gd name="connsiteY8" fmla="*/ 1278323 h 3020016"/>
              <a:gd name="connsiteX9" fmla="*/ 1594761 w 1805304"/>
              <a:gd name="connsiteY9" fmla="*/ 1779111 h 3020016"/>
              <a:gd name="connsiteX10" fmla="*/ 1415953 w 1805304"/>
              <a:gd name="connsiteY10" fmla="*/ 1957963 h 3020016"/>
              <a:gd name="connsiteX11" fmla="*/ 1216109 w 1805304"/>
              <a:gd name="connsiteY11" fmla="*/ 2138921 h 3020016"/>
              <a:gd name="connsiteX12" fmla="*/ 1009954 w 1805304"/>
              <a:gd name="connsiteY12" fmla="*/ 2288315 h 3020016"/>
              <a:gd name="connsiteX13" fmla="*/ 803799 w 1805304"/>
              <a:gd name="connsiteY13" fmla="*/ 2376690 h 3020016"/>
              <a:gd name="connsiteX14" fmla="*/ 643923 w 1805304"/>
              <a:gd name="connsiteY14" fmla="*/ 2479793 h 3020016"/>
              <a:gd name="connsiteX15" fmla="*/ 572400 w 1805304"/>
              <a:gd name="connsiteY15" fmla="*/ 2755437 h 3020016"/>
              <a:gd name="connsiteX16" fmla="*/ 542949 w 1805304"/>
              <a:gd name="connsiteY16" fmla="*/ 2898519 h 3020016"/>
              <a:gd name="connsiteX17" fmla="*/ 475634 w 1805304"/>
              <a:gd name="connsiteY17" fmla="*/ 2980581 h 3020016"/>
              <a:gd name="connsiteX18" fmla="*/ 292618 w 1805304"/>
              <a:gd name="connsiteY18" fmla="*/ 3014248 h 3020016"/>
              <a:gd name="connsiteX19" fmla="*/ 94878 w 1805304"/>
              <a:gd name="connsiteY19" fmla="*/ 2991102 h 3020016"/>
              <a:gd name="connsiteX20" fmla="*/ 80153 w 1805304"/>
              <a:gd name="connsiteY20" fmla="*/ 2986894 h 3020016"/>
              <a:gd name="connsiteX21" fmla="*/ 0 w 1805304"/>
              <a:gd name="connsiteY21" fmla="*/ 3006069 h 3020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805304" h="3020016">
                <a:moveTo>
                  <a:pt x="0" y="0"/>
                </a:moveTo>
                <a:lnTo>
                  <a:pt x="602254" y="0"/>
                </a:lnTo>
                <a:lnTo>
                  <a:pt x="615907" y="68394"/>
                </a:lnTo>
                <a:cubicBezTo>
                  <a:pt x="619469" y="92863"/>
                  <a:pt x="621835" y="118146"/>
                  <a:pt x="622887" y="144185"/>
                </a:cubicBezTo>
                <a:cubicBezTo>
                  <a:pt x="624991" y="192580"/>
                  <a:pt x="620784" y="240976"/>
                  <a:pt x="614473" y="289371"/>
                </a:cubicBezTo>
                <a:cubicBezTo>
                  <a:pt x="610265" y="337767"/>
                  <a:pt x="603955" y="386162"/>
                  <a:pt x="610265" y="432454"/>
                </a:cubicBezTo>
                <a:cubicBezTo>
                  <a:pt x="627094" y="535557"/>
                  <a:pt x="700721" y="556598"/>
                  <a:pt x="759623" y="573432"/>
                </a:cubicBezTo>
                <a:cubicBezTo>
                  <a:pt x="1047819" y="659702"/>
                  <a:pt x="1397020" y="541869"/>
                  <a:pt x="1643144" y="800680"/>
                </a:cubicBezTo>
                <a:cubicBezTo>
                  <a:pt x="1739911" y="905888"/>
                  <a:pt x="1809330" y="1080532"/>
                  <a:pt x="1805123" y="1278323"/>
                </a:cubicBezTo>
                <a:cubicBezTo>
                  <a:pt x="1800916" y="1486634"/>
                  <a:pt x="1702045" y="1654966"/>
                  <a:pt x="1594761" y="1779111"/>
                </a:cubicBezTo>
                <a:cubicBezTo>
                  <a:pt x="1535859" y="1844339"/>
                  <a:pt x="1476958" y="1901151"/>
                  <a:pt x="1415953" y="1957963"/>
                </a:cubicBezTo>
                <a:cubicBezTo>
                  <a:pt x="1350740" y="2018984"/>
                  <a:pt x="1283425" y="2082108"/>
                  <a:pt x="1216109" y="2138921"/>
                </a:cubicBezTo>
                <a:cubicBezTo>
                  <a:pt x="1148793" y="2195733"/>
                  <a:pt x="1079373" y="2246232"/>
                  <a:pt x="1009954" y="2288315"/>
                </a:cubicBezTo>
                <a:cubicBezTo>
                  <a:pt x="940534" y="2328294"/>
                  <a:pt x="873218" y="2353544"/>
                  <a:pt x="803799" y="2376690"/>
                </a:cubicBezTo>
                <a:cubicBezTo>
                  <a:pt x="749104" y="2395627"/>
                  <a:pt x="690203" y="2418773"/>
                  <a:pt x="643923" y="2479793"/>
                </a:cubicBezTo>
                <a:cubicBezTo>
                  <a:pt x="589229" y="2555543"/>
                  <a:pt x="580815" y="2654438"/>
                  <a:pt x="572400" y="2755437"/>
                </a:cubicBezTo>
                <a:cubicBezTo>
                  <a:pt x="568193" y="2803832"/>
                  <a:pt x="561882" y="2854332"/>
                  <a:pt x="542949" y="2898519"/>
                </a:cubicBezTo>
                <a:cubicBezTo>
                  <a:pt x="526121" y="2934290"/>
                  <a:pt x="500877" y="2961644"/>
                  <a:pt x="475634" y="2980581"/>
                </a:cubicBezTo>
                <a:cubicBezTo>
                  <a:pt x="416732" y="3024768"/>
                  <a:pt x="353623" y="3024768"/>
                  <a:pt x="292618" y="3014248"/>
                </a:cubicBezTo>
                <a:cubicBezTo>
                  <a:pt x="227406" y="3003727"/>
                  <a:pt x="162194" y="2982685"/>
                  <a:pt x="94878" y="2991102"/>
                </a:cubicBezTo>
                <a:cubicBezTo>
                  <a:pt x="90671" y="2986894"/>
                  <a:pt x="86463" y="2984789"/>
                  <a:pt x="80153" y="2986894"/>
                </a:cubicBezTo>
                <a:lnTo>
                  <a:pt x="0" y="3006069"/>
                </a:ln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61D663B0-A58E-46ED-B86B-E1273DF629A2}"/>
              </a:ext>
            </a:extLst>
          </p:cNvPr>
          <p:cNvSpPr/>
          <p:nvPr/>
        </p:nvSpPr>
        <p:spPr>
          <a:xfrm flipH="1">
            <a:off x="22673946" y="2300401"/>
            <a:ext cx="914400" cy="914400"/>
          </a:xfrm>
          <a:prstGeom prst="ellipse">
            <a:avLst/>
          </a:pr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4C4C0C7-4520-49C9-8807-02EFE7299B51}"/>
              </a:ext>
            </a:extLst>
          </p:cNvPr>
          <p:cNvSpPr/>
          <p:nvPr/>
        </p:nvSpPr>
        <p:spPr>
          <a:xfrm flipH="1">
            <a:off x="22076228" y="1908515"/>
            <a:ext cx="391886" cy="391886"/>
          </a:xfrm>
          <a:prstGeom prst="ellipse">
            <a:avLst/>
          </a:pr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FA77667-82A4-49A0-AC14-2239939ABCA5}"/>
              </a:ext>
            </a:extLst>
          </p:cNvPr>
          <p:cNvGrpSpPr/>
          <p:nvPr/>
        </p:nvGrpSpPr>
        <p:grpSpPr>
          <a:xfrm>
            <a:off x="23382245" y="1510008"/>
            <a:ext cx="986417" cy="2099274"/>
            <a:chOff x="22728004" y="3828868"/>
            <a:chExt cx="986417" cy="2099274"/>
          </a:xfrm>
        </p:grpSpPr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F5FA6F32-A417-4EC0-9EE7-83441FE901CB}"/>
                </a:ext>
              </a:extLst>
            </p:cNvPr>
            <p:cNvSpPr>
              <a:spLocks/>
            </p:cNvSpPr>
            <p:nvPr/>
          </p:nvSpPr>
          <p:spPr bwMode="auto">
            <a:xfrm rot="20081361">
              <a:off x="22766130" y="4855204"/>
              <a:ext cx="948291" cy="1072938"/>
            </a:xfrm>
            <a:custGeom>
              <a:avLst/>
              <a:gdLst>
                <a:gd name="T0" fmla="*/ 30 w 219"/>
                <a:gd name="T1" fmla="*/ 162 h 239"/>
                <a:gd name="T2" fmla="*/ 4 w 219"/>
                <a:gd name="T3" fmla="*/ 212 h 239"/>
                <a:gd name="T4" fmla="*/ 35 w 219"/>
                <a:gd name="T5" fmla="*/ 237 h 239"/>
                <a:gd name="T6" fmla="*/ 76 w 219"/>
                <a:gd name="T7" fmla="*/ 230 h 239"/>
                <a:gd name="T8" fmla="*/ 198 w 219"/>
                <a:gd name="T9" fmla="*/ 72 h 239"/>
                <a:gd name="T10" fmla="*/ 30 w 219"/>
                <a:gd name="T11" fmla="*/ 16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239">
                  <a:moveTo>
                    <a:pt x="30" y="162"/>
                  </a:moveTo>
                  <a:cubicBezTo>
                    <a:pt x="15" y="175"/>
                    <a:pt x="0" y="193"/>
                    <a:pt x="4" y="212"/>
                  </a:cubicBezTo>
                  <a:cubicBezTo>
                    <a:pt x="7" y="226"/>
                    <a:pt x="21" y="235"/>
                    <a:pt x="35" y="237"/>
                  </a:cubicBezTo>
                  <a:cubicBezTo>
                    <a:pt x="49" y="239"/>
                    <a:pt x="63" y="235"/>
                    <a:pt x="76" y="230"/>
                  </a:cubicBezTo>
                  <a:cubicBezTo>
                    <a:pt x="121" y="211"/>
                    <a:pt x="219" y="132"/>
                    <a:pt x="198" y="72"/>
                  </a:cubicBezTo>
                  <a:cubicBezTo>
                    <a:pt x="173" y="0"/>
                    <a:pt x="52" y="142"/>
                    <a:pt x="30" y="16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0" name="Freeform 40">
              <a:extLst>
                <a:ext uri="{FF2B5EF4-FFF2-40B4-BE49-F238E27FC236}">
                  <a16:creationId xmlns:a16="http://schemas.microsoft.com/office/drawing/2014/main" id="{32452029-E0A6-488F-9BFE-EFA99EA5777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120039" y="4309353"/>
              <a:ext cx="581579" cy="498537"/>
            </a:xfrm>
            <a:custGeom>
              <a:avLst/>
              <a:gdLst>
                <a:gd name="T0" fmla="*/ 52 w 194"/>
                <a:gd name="T1" fmla="*/ 142 h 160"/>
                <a:gd name="T2" fmla="*/ 134 w 194"/>
                <a:gd name="T3" fmla="*/ 144 h 160"/>
                <a:gd name="T4" fmla="*/ 95 w 194"/>
                <a:gd name="T5" fmla="*/ 12 h 160"/>
                <a:gd name="T6" fmla="*/ 52 w 194"/>
                <a:gd name="T7" fmla="*/ 1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60">
                  <a:moveTo>
                    <a:pt x="52" y="142"/>
                  </a:moveTo>
                  <a:cubicBezTo>
                    <a:pt x="75" y="159"/>
                    <a:pt x="110" y="160"/>
                    <a:pt x="134" y="144"/>
                  </a:cubicBezTo>
                  <a:cubicBezTo>
                    <a:pt x="194" y="105"/>
                    <a:pt x="157" y="22"/>
                    <a:pt x="95" y="12"/>
                  </a:cubicBezTo>
                  <a:cubicBezTo>
                    <a:pt x="24" y="0"/>
                    <a:pt x="0" y="103"/>
                    <a:pt x="52" y="14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1" name="Freeform 40">
              <a:extLst>
                <a:ext uri="{FF2B5EF4-FFF2-40B4-BE49-F238E27FC236}">
                  <a16:creationId xmlns:a16="http://schemas.microsoft.com/office/drawing/2014/main" id="{A0EBEEF4-DA55-4F04-997D-8A1CB8FAE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28004" y="3828868"/>
              <a:ext cx="416779" cy="357268"/>
            </a:xfrm>
            <a:custGeom>
              <a:avLst/>
              <a:gdLst>
                <a:gd name="T0" fmla="*/ 52 w 194"/>
                <a:gd name="T1" fmla="*/ 142 h 160"/>
                <a:gd name="T2" fmla="*/ 134 w 194"/>
                <a:gd name="T3" fmla="*/ 144 h 160"/>
                <a:gd name="T4" fmla="*/ 95 w 194"/>
                <a:gd name="T5" fmla="*/ 12 h 160"/>
                <a:gd name="T6" fmla="*/ 52 w 194"/>
                <a:gd name="T7" fmla="*/ 1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60">
                  <a:moveTo>
                    <a:pt x="52" y="142"/>
                  </a:moveTo>
                  <a:cubicBezTo>
                    <a:pt x="75" y="159"/>
                    <a:pt x="110" y="160"/>
                    <a:pt x="134" y="144"/>
                  </a:cubicBezTo>
                  <a:cubicBezTo>
                    <a:pt x="194" y="105"/>
                    <a:pt x="157" y="22"/>
                    <a:pt x="95" y="12"/>
                  </a:cubicBezTo>
                  <a:cubicBezTo>
                    <a:pt x="24" y="0"/>
                    <a:pt x="0" y="103"/>
                    <a:pt x="52" y="142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D07E334B-876E-47E3-A9BE-AC1D6B65C913}"/>
              </a:ext>
            </a:extLst>
          </p:cNvPr>
          <p:cNvSpPr/>
          <p:nvPr/>
        </p:nvSpPr>
        <p:spPr>
          <a:xfrm>
            <a:off x="7347727" y="3013166"/>
            <a:ext cx="10948982" cy="59565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algn="just">
              <a:lnSpc>
                <a:spcPct val="150000"/>
              </a:lnSpc>
            </a:pPr>
            <a:r>
              <a:rPr lang="en-ID" sz="5400" b="1" dirty="0">
                <a:latin typeface="Roboto" pitchFamily="2" charset="0"/>
                <a:ea typeface="Roboto" pitchFamily="2" charset="0"/>
              </a:rPr>
              <a:t>1. </a:t>
            </a:r>
            <a:r>
              <a:rPr lang="en-ID" sz="5400" b="1" dirty="0">
                <a:solidFill>
                  <a:srgbClr val="FFB422"/>
                </a:solidFill>
                <a:latin typeface="Roboto" pitchFamily="2" charset="0"/>
                <a:ea typeface="Roboto" pitchFamily="2" charset="0"/>
              </a:rPr>
              <a:t>You are involved</a:t>
            </a:r>
            <a:endParaRPr lang="en-ID" sz="4800" b="1" dirty="0">
              <a:solidFill>
                <a:srgbClr val="FFB422"/>
              </a:solidFill>
              <a:latin typeface="Roboto" pitchFamily="2" charset="0"/>
              <a:ea typeface="Roboto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en-ID" sz="3200" b="1" dirty="0">
                <a:latin typeface="Roboto" pitchFamily="2" charset="0"/>
                <a:ea typeface="Roboto" pitchFamily="2" charset="0"/>
              </a:rPr>
              <a:t>	Don’t underestimate: Nike clearly involved</a:t>
            </a:r>
            <a:endParaRPr lang="en-ID" sz="3200" dirty="0">
              <a:latin typeface="Roboto" pitchFamily="2" charset="0"/>
              <a:ea typeface="Roboto" pitchFamily="2" charset="0"/>
            </a:endParaRPr>
          </a:p>
          <a:p>
            <a:pPr marL="0" lvl="1" algn="just">
              <a:lnSpc>
                <a:spcPct val="150000"/>
              </a:lnSpc>
            </a:pPr>
            <a:r>
              <a:rPr lang="en-ID" sz="5400" b="1" dirty="0">
                <a:latin typeface="Roboto" pitchFamily="2" charset="0"/>
              </a:rPr>
              <a:t>2. </a:t>
            </a:r>
            <a:r>
              <a:rPr lang="en-ID" sz="5400" b="1" dirty="0">
                <a:solidFill>
                  <a:srgbClr val="FFB422"/>
                </a:solidFill>
                <a:latin typeface="Roboto" pitchFamily="2" charset="0"/>
              </a:rPr>
              <a:t>Wait and see </a:t>
            </a:r>
          </a:p>
          <a:p>
            <a:pPr marL="0" lvl="1" algn="just">
              <a:lnSpc>
                <a:spcPct val="150000"/>
              </a:lnSpc>
            </a:pPr>
            <a:r>
              <a:rPr lang="en-ID" sz="3200" b="1" dirty="0">
                <a:latin typeface="Roboto" pitchFamily="2" charset="0"/>
                <a:ea typeface="Roboto" pitchFamily="2" charset="0"/>
              </a:rPr>
              <a:t> 	Initial fallout contained </a:t>
            </a:r>
          </a:p>
          <a:p>
            <a:pPr marL="0" lvl="1" algn="just">
              <a:lnSpc>
                <a:spcPct val="150000"/>
              </a:lnSpc>
            </a:pPr>
            <a:r>
              <a:rPr lang="en-ID" sz="5400" b="1" dirty="0">
                <a:latin typeface="Roboto" pitchFamily="2" charset="0"/>
              </a:rPr>
              <a:t>3.  </a:t>
            </a:r>
            <a:r>
              <a:rPr lang="en-ID" sz="5400" b="1" dirty="0">
                <a:solidFill>
                  <a:srgbClr val="FFB422"/>
                </a:solidFill>
                <a:latin typeface="Roboto" pitchFamily="2" charset="0"/>
              </a:rPr>
              <a:t>Stars matter </a:t>
            </a:r>
          </a:p>
          <a:p>
            <a:pPr algn="just">
              <a:lnSpc>
                <a:spcPct val="150000"/>
              </a:lnSpc>
            </a:pPr>
            <a:r>
              <a:rPr lang="en-ID" sz="3200" b="1" dirty="0">
                <a:latin typeface="Roboto" pitchFamily="2" charset="0"/>
                <a:ea typeface="Roboto" pitchFamily="2" charset="0"/>
              </a:rPr>
              <a:t>	Discourse difficult to control – opinions matter 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F053B34-07B8-42E0-B1E6-176AE15E2C39}"/>
              </a:ext>
            </a:extLst>
          </p:cNvPr>
          <p:cNvCxnSpPr/>
          <p:nvPr/>
        </p:nvCxnSpPr>
        <p:spPr>
          <a:xfrm>
            <a:off x="6263167" y="3461404"/>
            <a:ext cx="0" cy="5400714"/>
          </a:xfrm>
          <a:prstGeom prst="line">
            <a:avLst/>
          </a:prstGeom>
          <a:ln w="57150">
            <a:solidFill>
              <a:srgbClr val="FF5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53E8D5F-3263-435C-81C6-B3FB2A16EEF9}"/>
              </a:ext>
            </a:extLst>
          </p:cNvPr>
          <p:cNvSpPr/>
          <p:nvPr/>
        </p:nvSpPr>
        <p:spPr>
          <a:xfrm>
            <a:off x="261257" y="4294470"/>
            <a:ext cx="587325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ID" sz="9600" b="1" dirty="0">
                <a:latin typeface="Arial" panose="020B0604020202020204" pitchFamily="34" charset="0"/>
                <a:cs typeface="Arial" panose="020B0604020202020204" pitchFamily="34" charset="0"/>
              </a:rPr>
              <a:t>Key </a:t>
            </a:r>
          </a:p>
          <a:p>
            <a:pPr algn="r"/>
            <a:r>
              <a:rPr lang="en-ID" sz="9600" b="1" dirty="0" err="1">
                <a:latin typeface="Arial" panose="020B0604020202020204" pitchFamily="34" charset="0"/>
                <a:cs typeface="Arial" panose="020B0604020202020204" pitchFamily="34" charset="0"/>
              </a:rPr>
              <a:t>Takeways</a:t>
            </a:r>
            <a:endParaRPr lang="en-ID" sz="9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654ABDF-C9BB-46E1-AD50-32D13EEBB3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018875" y="1321911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683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086"/>
    </mc:Choice>
    <mc:Fallback>
      <p:transition spd="slow" advTm="750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20">
            <a:extLst>
              <a:ext uri="{FF2B5EF4-FFF2-40B4-BE49-F238E27FC236}">
                <a16:creationId xmlns:a16="http://schemas.microsoft.com/office/drawing/2014/main" id="{AF825453-BCD0-40F0-8BE1-F55F3F324465}"/>
              </a:ext>
            </a:extLst>
          </p:cNvPr>
          <p:cNvSpPr>
            <a:spLocks/>
          </p:cNvSpPr>
          <p:nvPr/>
        </p:nvSpPr>
        <p:spPr bwMode="auto">
          <a:xfrm rot="12284135">
            <a:off x="19219258" y="-208851"/>
            <a:ext cx="5260596" cy="3997642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4" name="Freeform 54">
            <a:extLst>
              <a:ext uri="{FF2B5EF4-FFF2-40B4-BE49-F238E27FC236}">
                <a16:creationId xmlns:a16="http://schemas.microsoft.com/office/drawing/2014/main" id="{8BF8AB19-89C3-467C-B91C-6D5FFB8A0CF6}"/>
              </a:ext>
            </a:extLst>
          </p:cNvPr>
          <p:cNvSpPr>
            <a:spLocks/>
          </p:cNvSpPr>
          <p:nvPr/>
        </p:nvSpPr>
        <p:spPr bwMode="auto">
          <a:xfrm rot="14334190">
            <a:off x="21410544" y="9156180"/>
            <a:ext cx="1487488" cy="920750"/>
          </a:xfrm>
          <a:custGeom>
            <a:avLst/>
            <a:gdLst>
              <a:gd name="T0" fmla="*/ 128 w 488"/>
              <a:gd name="T1" fmla="*/ 123 h 301"/>
              <a:gd name="T2" fmla="*/ 234 w 488"/>
              <a:gd name="T3" fmla="*/ 153 h 301"/>
              <a:gd name="T4" fmla="*/ 370 w 488"/>
              <a:gd name="T5" fmla="*/ 248 h 301"/>
              <a:gd name="T6" fmla="*/ 443 w 488"/>
              <a:gd name="T7" fmla="*/ 296 h 301"/>
              <a:gd name="T8" fmla="*/ 482 w 488"/>
              <a:gd name="T9" fmla="*/ 203 h 301"/>
              <a:gd name="T10" fmla="*/ 399 w 488"/>
              <a:gd name="T11" fmla="*/ 95 h 301"/>
              <a:gd name="T12" fmla="*/ 236 w 488"/>
              <a:gd name="T13" fmla="*/ 70 h 301"/>
              <a:gd name="T14" fmla="*/ 172 w 488"/>
              <a:gd name="T15" fmla="*/ 70 h 301"/>
              <a:gd name="T16" fmla="*/ 111 w 488"/>
              <a:gd name="T17" fmla="*/ 51 h 301"/>
              <a:gd name="T18" fmla="*/ 45 w 488"/>
              <a:gd name="T19" fmla="*/ 10 h 301"/>
              <a:gd name="T20" fmla="*/ 10 w 488"/>
              <a:gd name="T21" fmla="*/ 10 h 301"/>
              <a:gd name="T22" fmla="*/ 20 w 488"/>
              <a:gd name="T23" fmla="*/ 53 h 301"/>
              <a:gd name="T24" fmla="*/ 128 w 488"/>
              <a:gd name="T25" fmla="*/ 123 h 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88" h="301">
                <a:moveTo>
                  <a:pt x="128" y="123"/>
                </a:moveTo>
                <a:cubicBezTo>
                  <a:pt x="163" y="134"/>
                  <a:pt x="200" y="140"/>
                  <a:pt x="234" y="153"/>
                </a:cubicBezTo>
                <a:cubicBezTo>
                  <a:pt x="287" y="172"/>
                  <a:pt x="334" y="205"/>
                  <a:pt x="370" y="248"/>
                </a:cubicBezTo>
                <a:cubicBezTo>
                  <a:pt x="389" y="272"/>
                  <a:pt x="412" y="301"/>
                  <a:pt x="443" y="296"/>
                </a:cubicBezTo>
                <a:cubicBezTo>
                  <a:pt x="484" y="290"/>
                  <a:pt x="488" y="236"/>
                  <a:pt x="482" y="203"/>
                </a:cubicBezTo>
                <a:cubicBezTo>
                  <a:pt x="475" y="154"/>
                  <a:pt x="442" y="116"/>
                  <a:pt x="399" y="95"/>
                </a:cubicBezTo>
                <a:cubicBezTo>
                  <a:pt x="347" y="68"/>
                  <a:pt x="292" y="68"/>
                  <a:pt x="236" y="70"/>
                </a:cubicBezTo>
                <a:cubicBezTo>
                  <a:pt x="214" y="70"/>
                  <a:pt x="193" y="73"/>
                  <a:pt x="172" y="70"/>
                </a:cubicBezTo>
                <a:cubicBezTo>
                  <a:pt x="151" y="67"/>
                  <a:pt x="130" y="61"/>
                  <a:pt x="111" y="51"/>
                </a:cubicBezTo>
                <a:cubicBezTo>
                  <a:pt x="87" y="40"/>
                  <a:pt x="67" y="23"/>
                  <a:pt x="45" y="10"/>
                </a:cubicBezTo>
                <a:cubicBezTo>
                  <a:pt x="35" y="5"/>
                  <a:pt x="19" y="0"/>
                  <a:pt x="10" y="10"/>
                </a:cubicBezTo>
                <a:cubicBezTo>
                  <a:pt x="0" y="22"/>
                  <a:pt x="12" y="43"/>
                  <a:pt x="20" y="53"/>
                </a:cubicBezTo>
                <a:cubicBezTo>
                  <a:pt x="44" y="87"/>
                  <a:pt x="88" y="111"/>
                  <a:pt x="128" y="123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5" name="Freeform 40">
            <a:extLst>
              <a:ext uri="{FF2B5EF4-FFF2-40B4-BE49-F238E27FC236}">
                <a16:creationId xmlns:a16="http://schemas.microsoft.com/office/drawing/2014/main" id="{DA4ADB37-1136-4C85-BFE0-536C55AAE6F2}"/>
              </a:ext>
            </a:extLst>
          </p:cNvPr>
          <p:cNvSpPr>
            <a:spLocks/>
          </p:cNvSpPr>
          <p:nvPr/>
        </p:nvSpPr>
        <p:spPr bwMode="auto">
          <a:xfrm>
            <a:off x="22062426" y="8193927"/>
            <a:ext cx="596900" cy="493712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6" name="Freeform 40">
            <a:extLst>
              <a:ext uri="{FF2B5EF4-FFF2-40B4-BE49-F238E27FC236}">
                <a16:creationId xmlns:a16="http://schemas.microsoft.com/office/drawing/2014/main" id="{01F6C0B8-DA55-4864-983E-0CE1F85160C0}"/>
              </a:ext>
            </a:extLst>
          </p:cNvPr>
          <p:cNvSpPr>
            <a:spLocks/>
          </p:cNvSpPr>
          <p:nvPr/>
        </p:nvSpPr>
        <p:spPr bwMode="auto">
          <a:xfrm>
            <a:off x="22504881" y="7785843"/>
            <a:ext cx="427758" cy="353810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7" name="Freeform 35">
            <a:extLst>
              <a:ext uri="{FF2B5EF4-FFF2-40B4-BE49-F238E27FC236}">
                <a16:creationId xmlns:a16="http://schemas.microsoft.com/office/drawing/2014/main" id="{CB9B919D-E42A-4D6C-B002-500BEE9FBA77}"/>
              </a:ext>
            </a:extLst>
          </p:cNvPr>
          <p:cNvSpPr>
            <a:spLocks/>
          </p:cNvSpPr>
          <p:nvPr/>
        </p:nvSpPr>
        <p:spPr bwMode="auto">
          <a:xfrm rot="6654431">
            <a:off x="20955380" y="11690566"/>
            <a:ext cx="506590" cy="553061"/>
          </a:xfrm>
          <a:custGeom>
            <a:avLst/>
            <a:gdLst>
              <a:gd name="T0" fmla="*/ 30 w 219"/>
              <a:gd name="T1" fmla="*/ 162 h 239"/>
              <a:gd name="T2" fmla="*/ 4 w 219"/>
              <a:gd name="T3" fmla="*/ 212 h 239"/>
              <a:gd name="T4" fmla="*/ 35 w 219"/>
              <a:gd name="T5" fmla="*/ 237 h 239"/>
              <a:gd name="T6" fmla="*/ 76 w 219"/>
              <a:gd name="T7" fmla="*/ 230 h 239"/>
              <a:gd name="T8" fmla="*/ 198 w 219"/>
              <a:gd name="T9" fmla="*/ 72 h 239"/>
              <a:gd name="T10" fmla="*/ 30 w 219"/>
              <a:gd name="T11" fmla="*/ 16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9" h="239">
                <a:moveTo>
                  <a:pt x="30" y="162"/>
                </a:moveTo>
                <a:cubicBezTo>
                  <a:pt x="15" y="175"/>
                  <a:pt x="0" y="193"/>
                  <a:pt x="4" y="212"/>
                </a:cubicBezTo>
                <a:cubicBezTo>
                  <a:pt x="7" y="226"/>
                  <a:pt x="21" y="235"/>
                  <a:pt x="35" y="237"/>
                </a:cubicBezTo>
                <a:cubicBezTo>
                  <a:pt x="49" y="239"/>
                  <a:pt x="63" y="235"/>
                  <a:pt x="76" y="230"/>
                </a:cubicBezTo>
                <a:cubicBezTo>
                  <a:pt x="121" y="211"/>
                  <a:pt x="219" y="132"/>
                  <a:pt x="198" y="72"/>
                </a:cubicBezTo>
                <a:cubicBezTo>
                  <a:pt x="173" y="0"/>
                  <a:pt x="52" y="142"/>
                  <a:pt x="30" y="16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8" name="Freeform 20">
            <a:extLst>
              <a:ext uri="{FF2B5EF4-FFF2-40B4-BE49-F238E27FC236}">
                <a16:creationId xmlns:a16="http://schemas.microsoft.com/office/drawing/2014/main" id="{76ED8F84-E427-4344-9A9B-7A1C6321D9FA}"/>
              </a:ext>
            </a:extLst>
          </p:cNvPr>
          <p:cNvSpPr>
            <a:spLocks/>
          </p:cNvSpPr>
          <p:nvPr/>
        </p:nvSpPr>
        <p:spPr bwMode="auto">
          <a:xfrm>
            <a:off x="21849556" y="714217"/>
            <a:ext cx="2166166" cy="1646117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06B022CA-8C99-49DF-8310-D64BD0D8A0FD}"/>
              </a:ext>
            </a:extLst>
          </p:cNvPr>
          <p:cNvSpPr/>
          <p:nvPr/>
        </p:nvSpPr>
        <p:spPr>
          <a:xfrm>
            <a:off x="21393315" y="8730440"/>
            <a:ext cx="3085935" cy="4380513"/>
          </a:xfrm>
          <a:custGeom>
            <a:avLst/>
            <a:gdLst>
              <a:gd name="connsiteX0" fmla="*/ 1515591 w 3085935"/>
              <a:gd name="connsiteY0" fmla="*/ 875 h 4380513"/>
              <a:gd name="connsiteX1" fmla="*/ 1672911 w 3085935"/>
              <a:gd name="connsiteY1" fmla="*/ 7659 h 4380513"/>
              <a:gd name="connsiteX2" fmla="*/ 1961889 w 3085935"/>
              <a:gd name="connsiteY2" fmla="*/ 67297 h 4380513"/>
              <a:gd name="connsiteX3" fmla="*/ 3015291 w 3085935"/>
              <a:gd name="connsiteY3" fmla="*/ 873684 h 4380513"/>
              <a:gd name="connsiteX4" fmla="*/ 3085935 w 3085935"/>
              <a:gd name="connsiteY4" fmla="*/ 971483 h 4380513"/>
              <a:gd name="connsiteX5" fmla="*/ 3085935 w 3085935"/>
              <a:gd name="connsiteY5" fmla="*/ 3726124 h 4380513"/>
              <a:gd name="connsiteX6" fmla="*/ 3029293 w 3085935"/>
              <a:gd name="connsiteY6" fmla="*/ 3781481 h 4380513"/>
              <a:gd name="connsiteX7" fmla="*/ 2896395 w 3085935"/>
              <a:gd name="connsiteY7" fmla="*/ 3890248 h 4380513"/>
              <a:gd name="connsiteX8" fmla="*/ 1710187 w 3085935"/>
              <a:gd name="connsiteY8" fmla="*/ 4351524 h 4380513"/>
              <a:gd name="connsiteX9" fmla="*/ 453429 w 3085935"/>
              <a:gd name="connsiteY9" fmla="*/ 4121185 h 4380513"/>
              <a:gd name="connsiteX10" fmla="*/ 89875 w 3085935"/>
              <a:gd name="connsiteY10" fmla="*/ 3601308 h 4380513"/>
              <a:gd name="connsiteX11" fmla="*/ 28341 w 3085935"/>
              <a:gd name="connsiteY11" fmla="*/ 2970237 h 4380513"/>
              <a:gd name="connsiteX12" fmla="*/ 1026981 w 3085935"/>
              <a:gd name="connsiteY12" fmla="*/ 2060739 h 4380513"/>
              <a:gd name="connsiteX13" fmla="*/ 1123909 w 3085935"/>
              <a:gd name="connsiteY13" fmla="*/ 1466788 h 4380513"/>
              <a:gd name="connsiteX14" fmla="*/ 1004057 w 3085935"/>
              <a:gd name="connsiteY14" fmla="*/ 830623 h 4380513"/>
              <a:gd name="connsiteX15" fmla="*/ 1109665 w 3085935"/>
              <a:gd name="connsiteY15" fmla="*/ 200605 h 4380513"/>
              <a:gd name="connsiteX16" fmla="*/ 1515591 w 3085935"/>
              <a:gd name="connsiteY16" fmla="*/ 875 h 43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85935" h="4380513">
                <a:moveTo>
                  <a:pt x="1515591" y="875"/>
                </a:moveTo>
                <a:cubicBezTo>
                  <a:pt x="1568469" y="-1552"/>
                  <a:pt x="1621667" y="1185"/>
                  <a:pt x="1672911" y="7659"/>
                </a:cubicBezTo>
                <a:cubicBezTo>
                  <a:pt x="1769411" y="17479"/>
                  <a:pt x="1867647" y="43431"/>
                  <a:pt x="1961889" y="67297"/>
                </a:cubicBezTo>
                <a:cubicBezTo>
                  <a:pt x="2375495" y="242177"/>
                  <a:pt x="2736881" y="524591"/>
                  <a:pt x="3015291" y="873684"/>
                </a:cubicBezTo>
                <a:lnTo>
                  <a:pt x="3085935" y="971483"/>
                </a:lnTo>
                <a:lnTo>
                  <a:pt x="3085935" y="3726124"/>
                </a:lnTo>
                <a:lnTo>
                  <a:pt x="3029293" y="3781481"/>
                </a:lnTo>
                <a:cubicBezTo>
                  <a:pt x="2986679" y="3819576"/>
                  <a:pt x="2942307" y="3855869"/>
                  <a:pt x="2896395" y="3890248"/>
                </a:cubicBezTo>
                <a:cubicBezTo>
                  <a:pt x="2551485" y="4151600"/>
                  <a:pt x="2132133" y="4292844"/>
                  <a:pt x="1710187" y="4351524"/>
                </a:cubicBezTo>
                <a:cubicBezTo>
                  <a:pt x="1286159" y="4414190"/>
                  <a:pt x="805211" y="4391285"/>
                  <a:pt x="453429" y="4121185"/>
                </a:cubicBezTo>
                <a:cubicBezTo>
                  <a:pt x="284567" y="3987270"/>
                  <a:pt x="171079" y="3796006"/>
                  <a:pt x="89875" y="3601308"/>
                </a:cubicBezTo>
                <a:cubicBezTo>
                  <a:pt x="14747" y="3404709"/>
                  <a:pt x="-33647" y="3176398"/>
                  <a:pt x="28341" y="2970237"/>
                </a:cubicBezTo>
                <a:cubicBezTo>
                  <a:pt x="165521" y="2493754"/>
                  <a:pt x="667839" y="2329881"/>
                  <a:pt x="1026981" y="2060739"/>
                </a:cubicBezTo>
                <a:cubicBezTo>
                  <a:pt x="1226949" y="1911448"/>
                  <a:pt x="1170569" y="1678966"/>
                  <a:pt x="1123909" y="1466788"/>
                </a:cubicBezTo>
                <a:cubicBezTo>
                  <a:pt x="1081237" y="1256696"/>
                  <a:pt x="1028501" y="1046419"/>
                  <a:pt x="1004057" y="830623"/>
                </a:cubicBezTo>
                <a:cubicBezTo>
                  <a:pt x="985511" y="622986"/>
                  <a:pt x="991791" y="377564"/>
                  <a:pt x="1109665" y="200605"/>
                </a:cubicBezTo>
                <a:cubicBezTo>
                  <a:pt x="1201197" y="61905"/>
                  <a:pt x="1356957" y="8156"/>
                  <a:pt x="1515591" y="875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57E47D1-78EA-4245-9D73-E6191E6D82E2}"/>
              </a:ext>
            </a:extLst>
          </p:cNvPr>
          <p:cNvGrpSpPr/>
          <p:nvPr/>
        </p:nvGrpSpPr>
        <p:grpSpPr>
          <a:xfrm rot="9633441">
            <a:off x="21131284" y="972865"/>
            <a:ext cx="545969" cy="1128818"/>
            <a:chOff x="12984240" y="3599801"/>
            <a:chExt cx="1007979" cy="2084047"/>
          </a:xfrm>
        </p:grpSpPr>
        <p:sp>
          <p:nvSpPr>
            <p:cNvPr id="20" name="Freeform 35">
              <a:extLst>
                <a:ext uri="{FF2B5EF4-FFF2-40B4-BE49-F238E27FC236}">
                  <a16:creationId xmlns:a16="http://schemas.microsoft.com/office/drawing/2014/main" id="{A4E35FCA-A1E7-4558-A797-ABB082B0D95C}"/>
                </a:ext>
              </a:extLst>
            </p:cNvPr>
            <p:cNvSpPr>
              <a:spLocks/>
            </p:cNvSpPr>
            <p:nvPr/>
          </p:nvSpPr>
          <p:spPr bwMode="auto">
            <a:xfrm rot="20081361">
              <a:off x="13018947" y="4621295"/>
              <a:ext cx="973272" cy="1062553"/>
            </a:xfrm>
            <a:custGeom>
              <a:avLst/>
              <a:gdLst>
                <a:gd name="T0" fmla="*/ 30 w 219"/>
                <a:gd name="T1" fmla="*/ 162 h 239"/>
                <a:gd name="T2" fmla="*/ 4 w 219"/>
                <a:gd name="T3" fmla="*/ 212 h 239"/>
                <a:gd name="T4" fmla="*/ 35 w 219"/>
                <a:gd name="T5" fmla="*/ 237 h 239"/>
                <a:gd name="T6" fmla="*/ 76 w 219"/>
                <a:gd name="T7" fmla="*/ 230 h 239"/>
                <a:gd name="T8" fmla="*/ 198 w 219"/>
                <a:gd name="T9" fmla="*/ 72 h 239"/>
                <a:gd name="T10" fmla="*/ 30 w 219"/>
                <a:gd name="T11" fmla="*/ 16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239">
                  <a:moveTo>
                    <a:pt x="30" y="162"/>
                  </a:moveTo>
                  <a:cubicBezTo>
                    <a:pt x="15" y="175"/>
                    <a:pt x="0" y="193"/>
                    <a:pt x="4" y="212"/>
                  </a:cubicBezTo>
                  <a:cubicBezTo>
                    <a:pt x="7" y="226"/>
                    <a:pt x="21" y="235"/>
                    <a:pt x="35" y="237"/>
                  </a:cubicBezTo>
                  <a:cubicBezTo>
                    <a:pt x="49" y="239"/>
                    <a:pt x="63" y="235"/>
                    <a:pt x="76" y="230"/>
                  </a:cubicBezTo>
                  <a:cubicBezTo>
                    <a:pt x="121" y="211"/>
                    <a:pt x="219" y="132"/>
                    <a:pt x="198" y="72"/>
                  </a:cubicBezTo>
                  <a:cubicBezTo>
                    <a:pt x="173" y="0"/>
                    <a:pt x="52" y="142"/>
                    <a:pt x="30" y="16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1" name="Freeform 40">
              <a:extLst>
                <a:ext uri="{FF2B5EF4-FFF2-40B4-BE49-F238E27FC236}">
                  <a16:creationId xmlns:a16="http://schemas.microsoft.com/office/drawing/2014/main" id="{6111B11C-AEA6-4734-BF59-071AAD6CB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76275" y="4080287"/>
              <a:ext cx="596900" cy="493712"/>
            </a:xfrm>
            <a:custGeom>
              <a:avLst/>
              <a:gdLst>
                <a:gd name="T0" fmla="*/ 52 w 194"/>
                <a:gd name="T1" fmla="*/ 142 h 160"/>
                <a:gd name="T2" fmla="*/ 134 w 194"/>
                <a:gd name="T3" fmla="*/ 144 h 160"/>
                <a:gd name="T4" fmla="*/ 95 w 194"/>
                <a:gd name="T5" fmla="*/ 12 h 160"/>
                <a:gd name="T6" fmla="*/ 52 w 194"/>
                <a:gd name="T7" fmla="*/ 1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60">
                  <a:moveTo>
                    <a:pt x="52" y="142"/>
                  </a:moveTo>
                  <a:cubicBezTo>
                    <a:pt x="75" y="159"/>
                    <a:pt x="110" y="160"/>
                    <a:pt x="134" y="144"/>
                  </a:cubicBezTo>
                  <a:cubicBezTo>
                    <a:pt x="194" y="105"/>
                    <a:pt x="157" y="22"/>
                    <a:pt x="95" y="12"/>
                  </a:cubicBezTo>
                  <a:cubicBezTo>
                    <a:pt x="24" y="0"/>
                    <a:pt x="0" y="103"/>
                    <a:pt x="52" y="14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2" name="Freeform 40">
              <a:extLst>
                <a:ext uri="{FF2B5EF4-FFF2-40B4-BE49-F238E27FC236}">
                  <a16:creationId xmlns:a16="http://schemas.microsoft.com/office/drawing/2014/main" id="{8722D1C9-BDCD-432F-AAD9-B1C59255C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84240" y="3599801"/>
              <a:ext cx="427758" cy="353810"/>
            </a:xfrm>
            <a:custGeom>
              <a:avLst/>
              <a:gdLst>
                <a:gd name="T0" fmla="*/ 52 w 194"/>
                <a:gd name="T1" fmla="*/ 142 h 160"/>
                <a:gd name="T2" fmla="*/ 134 w 194"/>
                <a:gd name="T3" fmla="*/ 144 h 160"/>
                <a:gd name="T4" fmla="*/ 95 w 194"/>
                <a:gd name="T5" fmla="*/ 12 h 160"/>
                <a:gd name="T6" fmla="*/ 52 w 194"/>
                <a:gd name="T7" fmla="*/ 1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60">
                  <a:moveTo>
                    <a:pt x="52" y="142"/>
                  </a:moveTo>
                  <a:cubicBezTo>
                    <a:pt x="75" y="159"/>
                    <a:pt x="110" y="160"/>
                    <a:pt x="134" y="144"/>
                  </a:cubicBezTo>
                  <a:cubicBezTo>
                    <a:pt x="194" y="105"/>
                    <a:pt x="157" y="22"/>
                    <a:pt x="95" y="12"/>
                  </a:cubicBezTo>
                  <a:cubicBezTo>
                    <a:pt x="24" y="0"/>
                    <a:pt x="0" y="103"/>
                    <a:pt x="52" y="14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sp>
        <p:nvSpPr>
          <p:cNvPr id="23" name="Freeform 59">
            <a:extLst>
              <a:ext uri="{FF2B5EF4-FFF2-40B4-BE49-F238E27FC236}">
                <a16:creationId xmlns:a16="http://schemas.microsoft.com/office/drawing/2014/main" id="{DB568118-54CC-4613-A586-4CF11EE1720D}"/>
              </a:ext>
            </a:extLst>
          </p:cNvPr>
          <p:cNvSpPr>
            <a:spLocks/>
          </p:cNvSpPr>
          <p:nvPr/>
        </p:nvSpPr>
        <p:spPr bwMode="auto">
          <a:xfrm rot="20277741">
            <a:off x="21957283" y="2293944"/>
            <a:ext cx="914970" cy="904552"/>
          </a:xfrm>
          <a:custGeom>
            <a:avLst/>
            <a:gdLst>
              <a:gd name="T0" fmla="*/ 469 w 749"/>
              <a:gd name="T1" fmla="*/ 253 h 796"/>
              <a:gd name="T2" fmla="*/ 267 w 749"/>
              <a:gd name="T3" fmla="*/ 144 h 796"/>
              <a:gd name="T4" fmla="*/ 150 w 749"/>
              <a:gd name="T5" fmla="*/ 54 h 796"/>
              <a:gd name="T6" fmla="*/ 48 w 749"/>
              <a:gd name="T7" fmla="*/ 214 h 796"/>
              <a:gd name="T8" fmla="*/ 194 w 749"/>
              <a:gd name="T9" fmla="*/ 648 h 796"/>
              <a:gd name="T10" fmla="*/ 645 w 749"/>
              <a:gd name="T11" fmla="*/ 685 h 796"/>
              <a:gd name="T12" fmla="*/ 735 w 749"/>
              <a:gd name="T13" fmla="*/ 523 h 796"/>
              <a:gd name="T14" fmla="*/ 469 w 749"/>
              <a:gd name="T15" fmla="*/ 253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49" h="796">
                <a:moveTo>
                  <a:pt x="469" y="253"/>
                </a:moveTo>
                <a:cubicBezTo>
                  <a:pt x="397" y="238"/>
                  <a:pt x="295" y="225"/>
                  <a:pt x="267" y="144"/>
                </a:cubicBezTo>
                <a:cubicBezTo>
                  <a:pt x="245" y="85"/>
                  <a:pt x="233" y="0"/>
                  <a:pt x="150" y="54"/>
                </a:cubicBezTo>
                <a:cubicBezTo>
                  <a:pt x="98" y="87"/>
                  <a:pt x="65" y="157"/>
                  <a:pt x="48" y="214"/>
                </a:cubicBezTo>
                <a:cubicBezTo>
                  <a:pt x="0" y="372"/>
                  <a:pt x="67" y="547"/>
                  <a:pt x="194" y="648"/>
                </a:cubicBezTo>
                <a:cubicBezTo>
                  <a:pt x="317" y="746"/>
                  <a:pt x="513" y="796"/>
                  <a:pt x="645" y="685"/>
                </a:cubicBezTo>
                <a:cubicBezTo>
                  <a:pt x="692" y="645"/>
                  <a:pt x="729" y="586"/>
                  <a:pt x="735" y="523"/>
                </a:cubicBezTo>
                <a:cubicBezTo>
                  <a:pt x="749" y="377"/>
                  <a:pt x="593" y="280"/>
                  <a:pt x="469" y="253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86AF9B6-A333-45D6-864A-4108E392696F}"/>
              </a:ext>
            </a:extLst>
          </p:cNvPr>
          <p:cNvSpPr/>
          <p:nvPr/>
        </p:nvSpPr>
        <p:spPr>
          <a:xfrm>
            <a:off x="19885561" y="10257938"/>
            <a:ext cx="4593689" cy="3431669"/>
          </a:xfrm>
          <a:custGeom>
            <a:avLst/>
            <a:gdLst>
              <a:gd name="connsiteX0" fmla="*/ 4475159 w 4593689"/>
              <a:gd name="connsiteY0" fmla="*/ 167 h 3431669"/>
              <a:gd name="connsiteX1" fmla="*/ 4583923 w 4593689"/>
              <a:gd name="connsiteY1" fmla="*/ 9138 h 3431669"/>
              <a:gd name="connsiteX2" fmla="*/ 4593689 w 4593689"/>
              <a:gd name="connsiteY2" fmla="*/ 12065 h 3431669"/>
              <a:gd name="connsiteX3" fmla="*/ 4593689 w 4593689"/>
              <a:gd name="connsiteY3" fmla="*/ 3431669 h 3431669"/>
              <a:gd name="connsiteX4" fmla="*/ 632421 w 4593689"/>
              <a:gd name="connsiteY4" fmla="*/ 3431669 h 3431669"/>
              <a:gd name="connsiteX5" fmla="*/ 557051 w 4593689"/>
              <a:gd name="connsiteY5" fmla="*/ 3355297 h 3431669"/>
              <a:gd name="connsiteX6" fmla="*/ 410797 w 4593689"/>
              <a:gd name="connsiteY6" fmla="*/ 3190167 h 3431669"/>
              <a:gd name="connsiteX7" fmla="*/ 152645 w 4593689"/>
              <a:gd name="connsiteY7" fmla="*/ 2837790 h 3431669"/>
              <a:gd name="connsiteX8" fmla="*/ 3829 w 4593689"/>
              <a:gd name="connsiteY8" fmla="*/ 2527941 h 3431669"/>
              <a:gd name="connsiteX9" fmla="*/ 167831 w 4593689"/>
              <a:gd name="connsiteY9" fmla="*/ 2215055 h 3431669"/>
              <a:gd name="connsiteX10" fmla="*/ 641615 w 4593689"/>
              <a:gd name="connsiteY10" fmla="*/ 2108734 h 3431669"/>
              <a:gd name="connsiteX11" fmla="*/ 1598291 w 4593689"/>
              <a:gd name="connsiteY11" fmla="*/ 2166451 h 3431669"/>
              <a:gd name="connsiteX12" fmla="*/ 2075113 w 4593689"/>
              <a:gd name="connsiteY12" fmla="*/ 2175564 h 3431669"/>
              <a:gd name="connsiteX13" fmla="*/ 2533711 w 4593689"/>
              <a:gd name="connsiteY13" fmla="*/ 2002413 h 3431669"/>
              <a:gd name="connsiteX14" fmla="*/ 3101643 w 4593689"/>
              <a:gd name="connsiteY14" fmla="*/ 1324999 h 3431669"/>
              <a:gd name="connsiteX15" fmla="*/ 3572389 w 4593689"/>
              <a:gd name="connsiteY15" fmla="*/ 629357 h 3431669"/>
              <a:gd name="connsiteX16" fmla="*/ 4240543 w 4593689"/>
              <a:gd name="connsiteY16" fmla="*/ 58263 h 3431669"/>
              <a:gd name="connsiteX17" fmla="*/ 4475159 w 4593689"/>
              <a:gd name="connsiteY17" fmla="*/ 167 h 3431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593689" h="3431669">
                <a:moveTo>
                  <a:pt x="4475159" y="167"/>
                </a:moveTo>
                <a:cubicBezTo>
                  <a:pt x="4512363" y="-782"/>
                  <a:pt x="4548617" y="2350"/>
                  <a:pt x="4583923" y="9138"/>
                </a:cubicBezTo>
                <a:lnTo>
                  <a:pt x="4593689" y="12065"/>
                </a:lnTo>
                <a:lnTo>
                  <a:pt x="4593689" y="3431669"/>
                </a:lnTo>
                <a:lnTo>
                  <a:pt x="632421" y="3431669"/>
                </a:lnTo>
                <a:lnTo>
                  <a:pt x="557051" y="3355297"/>
                </a:lnTo>
                <a:cubicBezTo>
                  <a:pt x="506655" y="3301424"/>
                  <a:pt x="457871" y="3246365"/>
                  <a:pt x="410797" y="3190167"/>
                </a:cubicBezTo>
                <a:cubicBezTo>
                  <a:pt x="319685" y="3077771"/>
                  <a:pt x="231609" y="2959300"/>
                  <a:pt x="152645" y="2837790"/>
                </a:cubicBezTo>
                <a:cubicBezTo>
                  <a:pt x="91905" y="2743621"/>
                  <a:pt x="22051" y="2646413"/>
                  <a:pt x="3829" y="2527941"/>
                </a:cubicBezTo>
                <a:cubicBezTo>
                  <a:pt x="-14393" y="2418583"/>
                  <a:pt x="31163" y="2294036"/>
                  <a:pt x="167831" y="2215055"/>
                </a:cubicBezTo>
                <a:cubicBezTo>
                  <a:pt x="316647" y="2126961"/>
                  <a:pt x="489761" y="2114809"/>
                  <a:pt x="641615" y="2108734"/>
                </a:cubicBezTo>
                <a:cubicBezTo>
                  <a:pt x="969619" y="2099621"/>
                  <a:pt x="1279399" y="2142149"/>
                  <a:pt x="1598291" y="2166451"/>
                </a:cubicBezTo>
                <a:cubicBezTo>
                  <a:pt x="1753183" y="2175564"/>
                  <a:pt x="1911111" y="2184677"/>
                  <a:pt x="2075113" y="2175564"/>
                </a:cubicBezTo>
                <a:cubicBezTo>
                  <a:pt x="2239115" y="2163413"/>
                  <a:pt x="2394005" y="2114809"/>
                  <a:pt x="2533711" y="2002413"/>
                </a:cubicBezTo>
                <a:cubicBezTo>
                  <a:pt x="2773639" y="1814074"/>
                  <a:pt x="2946751" y="1558904"/>
                  <a:pt x="3101643" y="1324999"/>
                </a:cubicBezTo>
                <a:cubicBezTo>
                  <a:pt x="3256533" y="1094131"/>
                  <a:pt x="3396239" y="854150"/>
                  <a:pt x="3572389" y="629357"/>
                </a:cubicBezTo>
                <a:cubicBezTo>
                  <a:pt x="3742465" y="410641"/>
                  <a:pt x="3967207" y="179773"/>
                  <a:pt x="4240543" y="58263"/>
                </a:cubicBezTo>
                <a:cubicBezTo>
                  <a:pt x="4322545" y="20292"/>
                  <a:pt x="4400751" y="2065"/>
                  <a:pt x="4475159" y="167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76754E7-930D-4F59-9C18-742317881F65}"/>
              </a:ext>
            </a:extLst>
          </p:cNvPr>
          <p:cNvGrpSpPr/>
          <p:nvPr/>
        </p:nvGrpSpPr>
        <p:grpSpPr>
          <a:xfrm rot="17052509">
            <a:off x="17940724" y="5975004"/>
            <a:ext cx="7253120" cy="2189371"/>
            <a:chOff x="1298437" y="1350234"/>
            <a:chExt cx="5156959" cy="1556640"/>
          </a:xfrm>
        </p:grpSpPr>
        <p:sp>
          <p:nvSpPr>
            <p:cNvPr id="28" name="Freeform 64">
              <a:extLst>
                <a:ext uri="{FF2B5EF4-FFF2-40B4-BE49-F238E27FC236}">
                  <a16:creationId xmlns:a16="http://schemas.microsoft.com/office/drawing/2014/main" id="{C0FE7BB1-3A8E-4FAC-B81E-FB1B2BEDFA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3890" y="1528189"/>
              <a:ext cx="209800" cy="202307"/>
            </a:xfrm>
            <a:custGeom>
              <a:avLst/>
              <a:gdLst>
                <a:gd name="T0" fmla="*/ 14 w 27"/>
                <a:gd name="T1" fmla="*/ 0 h 26"/>
                <a:gd name="T2" fmla="*/ 0 w 27"/>
                <a:gd name="T3" fmla="*/ 13 h 26"/>
                <a:gd name="T4" fmla="*/ 14 w 27"/>
                <a:gd name="T5" fmla="*/ 26 h 26"/>
                <a:gd name="T6" fmla="*/ 27 w 27"/>
                <a:gd name="T7" fmla="*/ 13 h 26"/>
                <a:gd name="T8" fmla="*/ 14 w 27"/>
                <a:gd name="T9" fmla="*/ 0 h 26"/>
                <a:gd name="T10" fmla="*/ 14 w 27"/>
                <a:gd name="T11" fmla="*/ 22 h 26"/>
                <a:gd name="T12" fmla="*/ 4 w 27"/>
                <a:gd name="T13" fmla="*/ 13 h 26"/>
                <a:gd name="T14" fmla="*/ 14 w 27"/>
                <a:gd name="T15" fmla="*/ 3 h 26"/>
                <a:gd name="T16" fmla="*/ 23 w 27"/>
                <a:gd name="T17" fmla="*/ 13 h 26"/>
                <a:gd name="T18" fmla="*/ 14 w 27"/>
                <a:gd name="T19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26">
                  <a:moveTo>
                    <a:pt x="14" y="0"/>
                  </a:moveTo>
                  <a:cubicBezTo>
                    <a:pt x="6" y="0"/>
                    <a:pt x="0" y="5"/>
                    <a:pt x="0" y="13"/>
                  </a:cubicBezTo>
                  <a:cubicBezTo>
                    <a:pt x="0" y="20"/>
                    <a:pt x="6" y="26"/>
                    <a:pt x="14" y="26"/>
                  </a:cubicBezTo>
                  <a:cubicBezTo>
                    <a:pt x="21" y="26"/>
                    <a:pt x="27" y="20"/>
                    <a:pt x="27" y="13"/>
                  </a:cubicBezTo>
                  <a:cubicBezTo>
                    <a:pt x="27" y="5"/>
                    <a:pt x="21" y="0"/>
                    <a:pt x="14" y="0"/>
                  </a:cubicBezTo>
                  <a:close/>
                  <a:moveTo>
                    <a:pt x="14" y="22"/>
                  </a:moveTo>
                  <a:cubicBezTo>
                    <a:pt x="8" y="22"/>
                    <a:pt x="4" y="18"/>
                    <a:pt x="4" y="13"/>
                  </a:cubicBezTo>
                  <a:cubicBezTo>
                    <a:pt x="4" y="7"/>
                    <a:pt x="8" y="3"/>
                    <a:pt x="14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2"/>
                    <a:pt x="14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9" name="Freeform 65">
              <a:extLst>
                <a:ext uri="{FF2B5EF4-FFF2-40B4-BE49-F238E27FC236}">
                  <a16:creationId xmlns:a16="http://schemas.microsoft.com/office/drawing/2014/main" id="{023F6FE8-ED6F-44FE-A4E0-DD7249CAE6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6778" y="2442317"/>
              <a:ext cx="138618" cy="140490"/>
            </a:xfrm>
            <a:custGeom>
              <a:avLst/>
              <a:gdLst>
                <a:gd name="T0" fmla="*/ 16 w 18"/>
                <a:gd name="T1" fmla="*/ 7 h 18"/>
                <a:gd name="T2" fmla="*/ 11 w 18"/>
                <a:gd name="T3" fmla="*/ 7 h 18"/>
                <a:gd name="T4" fmla="*/ 11 w 18"/>
                <a:gd name="T5" fmla="*/ 2 h 18"/>
                <a:gd name="T6" fmla="*/ 9 w 18"/>
                <a:gd name="T7" fmla="*/ 0 h 18"/>
                <a:gd name="T8" fmla="*/ 7 w 18"/>
                <a:gd name="T9" fmla="*/ 2 h 18"/>
                <a:gd name="T10" fmla="*/ 7 w 18"/>
                <a:gd name="T11" fmla="*/ 7 h 18"/>
                <a:gd name="T12" fmla="*/ 1 w 18"/>
                <a:gd name="T13" fmla="*/ 7 h 18"/>
                <a:gd name="T14" fmla="*/ 0 w 18"/>
                <a:gd name="T15" fmla="*/ 9 h 18"/>
                <a:gd name="T16" fmla="*/ 1 w 18"/>
                <a:gd name="T17" fmla="*/ 11 h 18"/>
                <a:gd name="T18" fmla="*/ 7 w 18"/>
                <a:gd name="T19" fmla="*/ 11 h 18"/>
                <a:gd name="T20" fmla="*/ 7 w 18"/>
                <a:gd name="T21" fmla="*/ 17 h 18"/>
                <a:gd name="T22" fmla="*/ 9 w 18"/>
                <a:gd name="T23" fmla="*/ 18 h 18"/>
                <a:gd name="T24" fmla="*/ 11 w 18"/>
                <a:gd name="T25" fmla="*/ 17 h 18"/>
                <a:gd name="T26" fmla="*/ 11 w 18"/>
                <a:gd name="T27" fmla="*/ 11 h 18"/>
                <a:gd name="T28" fmla="*/ 16 w 18"/>
                <a:gd name="T29" fmla="*/ 11 h 18"/>
                <a:gd name="T30" fmla="*/ 18 w 18"/>
                <a:gd name="T31" fmla="*/ 9 h 18"/>
                <a:gd name="T32" fmla="*/ 16 w 18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8">
                  <a:moveTo>
                    <a:pt x="16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0" y="18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9"/>
                  </a:cubicBezTo>
                  <a:cubicBezTo>
                    <a:pt x="18" y="8"/>
                    <a:pt x="17" y="7"/>
                    <a:pt x="1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0" name="Freeform 68">
              <a:extLst>
                <a:ext uri="{FF2B5EF4-FFF2-40B4-BE49-F238E27FC236}">
                  <a16:creationId xmlns:a16="http://schemas.microsoft.com/office/drawing/2014/main" id="{9875E2B6-0458-42CB-A2C1-289153BA33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3028" y="1350234"/>
              <a:ext cx="138618" cy="147983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1" name="Freeform 70">
              <a:extLst>
                <a:ext uri="{FF2B5EF4-FFF2-40B4-BE49-F238E27FC236}">
                  <a16:creationId xmlns:a16="http://schemas.microsoft.com/office/drawing/2014/main" id="{DEC4665F-0A0F-4AC1-BD35-E1DD707113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8437" y="2760763"/>
              <a:ext cx="138618" cy="146111"/>
            </a:xfrm>
            <a:custGeom>
              <a:avLst/>
              <a:gdLst>
                <a:gd name="T0" fmla="*/ 16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1 w 18"/>
                <a:gd name="T13" fmla="*/ 8 h 19"/>
                <a:gd name="T14" fmla="*/ 0 w 18"/>
                <a:gd name="T15" fmla="*/ 10 h 19"/>
                <a:gd name="T16" fmla="*/ 1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6 w 18"/>
                <a:gd name="T29" fmla="*/ 11 h 19"/>
                <a:gd name="T30" fmla="*/ 18 w 18"/>
                <a:gd name="T31" fmla="*/ 10 h 19"/>
                <a:gd name="T32" fmla="*/ 16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6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9"/>
                    <a:pt x="0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10"/>
                  </a:cubicBezTo>
                  <a:cubicBezTo>
                    <a:pt x="18" y="9"/>
                    <a:pt x="17" y="8"/>
                    <a:pt x="16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2" name="Freeform 71">
              <a:extLst>
                <a:ext uri="{FF2B5EF4-FFF2-40B4-BE49-F238E27FC236}">
                  <a16:creationId xmlns:a16="http://schemas.microsoft.com/office/drawing/2014/main" id="{8D3EC46E-DE14-4F91-BD4A-6D2A73B89A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7133" y="1528189"/>
              <a:ext cx="147984" cy="140490"/>
            </a:xfrm>
            <a:custGeom>
              <a:avLst/>
              <a:gdLst>
                <a:gd name="T0" fmla="*/ 17 w 19"/>
                <a:gd name="T1" fmla="*/ 7 h 18"/>
                <a:gd name="T2" fmla="*/ 11 w 19"/>
                <a:gd name="T3" fmla="*/ 7 h 18"/>
                <a:gd name="T4" fmla="*/ 11 w 19"/>
                <a:gd name="T5" fmla="*/ 1 h 18"/>
                <a:gd name="T6" fmla="*/ 10 w 19"/>
                <a:gd name="T7" fmla="*/ 0 h 18"/>
                <a:gd name="T8" fmla="*/ 8 w 19"/>
                <a:gd name="T9" fmla="*/ 1 h 18"/>
                <a:gd name="T10" fmla="*/ 8 w 19"/>
                <a:gd name="T11" fmla="*/ 7 h 18"/>
                <a:gd name="T12" fmla="*/ 2 w 19"/>
                <a:gd name="T13" fmla="*/ 7 h 18"/>
                <a:gd name="T14" fmla="*/ 0 w 19"/>
                <a:gd name="T15" fmla="*/ 9 h 18"/>
                <a:gd name="T16" fmla="*/ 2 w 19"/>
                <a:gd name="T17" fmla="*/ 11 h 18"/>
                <a:gd name="T18" fmla="*/ 8 w 19"/>
                <a:gd name="T19" fmla="*/ 11 h 18"/>
                <a:gd name="T20" fmla="*/ 8 w 19"/>
                <a:gd name="T21" fmla="*/ 17 h 18"/>
                <a:gd name="T22" fmla="*/ 10 w 19"/>
                <a:gd name="T23" fmla="*/ 18 h 18"/>
                <a:gd name="T24" fmla="*/ 11 w 19"/>
                <a:gd name="T25" fmla="*/ 17 h 18"/>
                <a:gd name="T26" fmla="*/ 11 w 19"/>
                <a:gd name="T27" fmla="*/ 11 h 18"/>
                <a:gd name="T28" fmla="*/ 17 w 19"/>
                <a:gd name="T29" fmla="*/ 11 h 18"/>
                <a:gd name="T30" fmla="*/ 19 w 19"/>
                <a:gd name="T31" fmla="*/ 9 h 18"/>
                <a:gd name="T32" fmla="*/ 17 w 19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8">
                  <a:moveTo>
                    <a:pt x="17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9" y="0"/>
                    <a:pt x="8" y="0"/>
                    <a:pt x="8" y="1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7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9" y="18"/>
                    <a:pt x="10" y="18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0"/>
                    <a:pt x="19" y="9"/>
                  </a:cubicBezTo>
                  <a:cubicBezTo>
                    <a:pt x="19" y="8"/>
                    <a:pt x="18" y="7"/>
                    <a:pt x="17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B379332-34F9-403D-92D4-FB9C9ADC3FD8}"/>
              </a:ext>
            </a:extLst>
          </p:cNvPr>
          <p:cNvGrpSpPr/>
          <p:nvPr/>
        </p:nvGrpSpPr>
        <p:grpSpPr>
          <a:xfrm>
            <a:off x="16530835" y="8075116"/>
            <a:ext cx="7521523" cy="2634845"/>
            <a:chOff x="3048019" y="5300841"/>
            <a:chExt cx="4267181" cy="1494825"/>
          </a:xfrm>
        </p:grpSpPr>
        <p:sp>
          <p:nvSpPr>
            <p:cNvPr id="34" name="Freeform 63">
              <a:extLst>
                <a:ext uri="{FF2B5EF4-FFF2-40B4-BE49-F238E27FC236}">
                  <a16:creationId xmlns:a16="http://schemas.microsoft.com/office/drawing/2014/main" id="{86AF6470-24B2-4C70-9E9A-A8DB33E2DA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30599" y="6454741"/>
              <a:ext cx="200434" cy="202307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4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9"/>
                    <a:pt x="3" y="13"/>
                  </a:cubicBezTo>
                  <a:cubicBezTo>
                    <a:pt x="3" y="8"/>
                    <a:pt x="8" y="4"/>
                    <a:pt x="13" y="4"/>
                  </a:cubicBezTo>
                  <a:cubicBezTo>
                    <a:pt x="18" y="4"/>
                    <a:pt x="23" y="8"/>
                    <a:pt x="23" y="13"/>
                  </a:cubicBezTo>
                  <a:cubicBezTo>
                    <a:pt x="23" y="19"/>
                    <a:pt x="18" y="23"/>
                    <a:pt x="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5" name="Freeform 66">
              <a:extLst>
                <a:ext uri="{FF2B5EF4-FFF2-40B4-BE49-F238E27FC236}">
                  <a16:creationId xmlns:a16="http://schemas.microsoft.com/office/drawing/2014/main" id="{336CB808-0BBB-486A-A560-297DDF0D44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8019" y="6486586"/>
              <a:ext cx="140492" cy="146111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6" name="Freeform 67">
              <a:extLst>
                <a:ext uri="{FF2B5EF4-FFF2-40B4-BE49-F238E27FC236}">
                  <a16:creationId xmlns:a16="http://schemas.microsoft.com/office/drawing/2014/main" id="{D0693A60-ADAE-41F5-9575-C476713FF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9089" y="5300841"/>
              <a:ext cx="146111" cy="147983"/>
            </a:xfrm>
            <a:custGeom>
              <a:avLst/>
              <a:gdLst>
                <a:gd name="T0" fmla="*/ 17 w 19"/>
                <a:gd name="T1" fmla="*/ 8 h 19"/>
                <a:gd name="T2" fmla="*/ 11 w 19"/>
                <a:gd name="T3" fmla="*/ 8 h 19"/>
                <a:gd name="T4" fmla="*/ 11 w 19"/>
                <a:gd name="T5" fmla="*/ 2 h 19"/>
                <a:gd name="T6" fmla="*/ 9 w 19"/>
                <a:gd name="T7" fmla="*/ 0 h 19"/>
                <a:gd name="T8" fmla="*/ 8 w 19"/>
                <a:gd name="T9" fmla="*/ 2 h 19"/>
                <a:gd name="T10" fmla="*/ 8 w 19"/>
                <a:gd name="T11" fmla="*/ 8 h 19"/>
                <a:gd name="T12" fmla="*/ 2 w 19"/>
                <a:gd name="T13" fmla="*/ 8 h 19"/>
                <a:gd name="T14" fmla="*/ 0 w 19"/>
                <a:gd name="T15" fmla="*/ 10 h 19"/>
                <a:gd name="T16" fmla="*/ 2 w 19"/>
                <a:gd name="T17" fmla="*/ 11 h 19"/>
                <a:gd name="T18" fmla="*/ 8 w 19"/>
                <a:gd name="T19" fmla="*/ 11 h 19"/>
                <a:gd name="T20" fmla="*/ 8 w 19"/>
                <a:gd name="T21" fmla="*/ 17 h 19"/>
                <a:gd name="T22" fmla="*/ 9 w 19"/>
                <a:gd name="T23" fmla="*/ 19 h 19"/>
                <a:gd name="T24" fmla="*/ 11 w 19"/>
                <a:gd name="T25" fmla="*/ 17 h 19"/>
                <a:gd name="T26" fmla="*/ 11 w 19"/>
                <a:gd name="T27" fmla="*/ 11 h 19"/>
                <a:gd name="T28" fmla="*/ 17 w 19"/>
                <a:gd name="T29" fmla="*/ 11 h 19"/>
                <a:gd name="T30" fmla="*/ 19 w 19"/>
                <a:gd name="T31" fmla="*/ 10 h 19"/>
                <a:gd name="T32" fmla="*/ 17 w 19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1"/>
                    <a:pt x="19" y="10"/>
                  </a:cubicBezTo>
                  <a:cubicBezTo>
                    <a:pt x="19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7" name="Freeform 69">
              <a:extLst>
                <a:ext uri="{FF2B5EF4-FFF2-40B4-BE49-F238E27FC236}">
                  <a16:creationId xmlns:a16="http://schemas.microsoft.com/office/drawing/2014/main" id="{C44D884F-EE88-4C40-AA27-25035D8B7C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1524" y="6647683"/>
              <a:ext cx="138618" cy="147983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10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10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DDC24F5-F7B7-4416-B357-0E0050E416CA}"/>
              </a:ext>
            </a:extLst>
          </p:cNvPr>
          <p:cNvGrpSpPr/>
          <p:nvPr/>
        </p:nvGrpSpPr>
        <p:grpSpPr>
          <a:xfrm>
            <a:off x="581432" y="10690989"/>
            <a:ext cx="2079171" cy="4173936"/>
            <a:chOff x="986130" y="1168764"/>
            <a:chExt cx="2079171" cy="4173936"/>
          </a:xfrm>
        </p:grpSpPr>
        <p:sp>
          <p:nvSpPr>
            <p:cNvPr id="39" name="Freeform 63">
              <a:extLst>
                <a:ext uri="{FF2B5EF4-FFF2-40B4-BE49-F238E27FC236}">
                  <a16:creationId xmlns:a16="http://schemas.microsoft.com/office/drawing/2014/main" id="{1E847BE2-7EEC-4BE2-9E26-232635D8A6B6}"/>
                </a:ext>
              </a:extLst>
            </p:cNvPr>
            <p:cNvSpPr>
              <a:spLocks noEditPoints="1"/>
            </p:cNvSpPr>
            <p:nvPr/>
          </p:nvSpPr>
          <p:spPr bwMode="auto">
            <a:xfrm rot="15933866">
              <a:off x="987781" y="1680045"/>
              <a:ext cx="353294" cy="356595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4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9"/>
                    <a:pt x="3" y="13"/>
                  </a:cubicBezTo>
                  <a:cubicBezTo>
                    <a:pt x="3" y="8"/>
                    <a:pt x="8" y="4"/>
                    <a:pt x="13" y="4"/>
                  </a:cubicBezTo>
                  <a:cubicBezTo>
                    <a:pt x="18" y="4"/>
                    <a:pt x="23" y="8"/>
                    <a:pt x="23" y="13"/>
                  </a:cubicBezTo>
                  <a:cubicBezTo>
                    <a:pt x="23" y="19"/>
                    <a:pt x="18" y="23"/>
                    <a:pt x="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0" name="Freeform 66">
              <a:extLst>
                <a:ext uri="{FF2B5EF4-FFF2-40B4-BE49-F238E27FC236}">
                  <a16:creationId xmlns:a16="http://schemas.microsoft.com/office/drawing/2014/main" id="{AA474015-B754-49B4-81ED-5315048F9E72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1307912" y="5090111"/>
              <a:ext cx="247637" cy="257542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1" name="Freeform 67">
              <a:extLst>
                <a:ext uri="{FF2B5EF4-FFF2-40B4-BE49-F238E27FC236}">
                  <a16:creationId xmlns:a16="http://schemas.microsoft.com/office/drawing/2014/main" id="{577F430C-C973-463C-8326-D056B7289B74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2806110" y="3325925"/>
              <a:ext cx="257542" cy="260841"/>
            </a:xfrm>
            <a:custGeom>
              <a:avLst/>
              <a:gdLst>
                <a:gd name="T0" fmla="*/ 17 w 19"/>
                <a:gd name="T1" fmla="*/ 8 h 19"/>
                <a:gd name="T2" fmla="*/ 11 w 19"/>
                <a:gd name="T3" fmla="*/ 8 h 19"/>
                <a:gd name="T4" fmla="*/ 11 w 19"/>
                <a:gd name="T5" fmla="*/ 2 h 19"/>
                <a:gd name="T6" fmla="*/ 9 w 19"/>
                <a:gd name="T7" fmla="*/ 0 h 19"/>
                <a:gd name="T8" fmla="*/ 8 w 19"/>
                <a:gd name="T9" fmla="*/ 2 h 19"/>
                <a:gd name="T10" fmla="*/ 8 w 19"/>
                <a:gd name="T11" fmla="*/ 8 h 19"/>
                <a:gd name="T12" fmla="*/ 2 w 19"/>
                <a:gd name="T13" fmla="*/ 8 h 19"/>
                <a:gd name="T14" fmla="*/ 0 w 19"/>
                <a:gd name="T15" fmla="*/ 10 h 19"/>
                <a:gd name="T16" fmla="*/ 2 w 19"/>
                <a:gd name="T17" fmla="*/ 11 h 19"/>
                <a:gd name="T18" fmla="*/ 8 w 19"/>
                <a:gd name="T19" fmla="*/ 11 h 19"/>
                <a:gd name="T20" fmla="*/ 8 w 19"/>
                <a:gd name="T21" fmla="*/ 17 h 19"/>
                <a:gd name="T22" fmla="*/ 9 w 19"/>
                <a:gd name="T23" fmla="*/ 19 h 19"/>
                <a:gd name="T24" fmla="*/ 11 w 19"/>
                <a:gd name="T25" fmla="*/ 17 h 19"/>
                <a:gd name="T26" fmla="*/ 11 w 19"/>
                <a:gd name="T27" fmla="*/ 11 h 19"/>
                <a:gd name="T28" fmla="*/ 17 w 19"/>
                <a:gd name="T29" fmla="*/ 11 h 19"/>
                <a:gd name="T30" fmla="*/ 19 w 19"/>
                <a:gd name="T31" fmla="*/ 10 h 19"/>
                <a:gd name="T32" fmla="*/ 17 w 19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1"/>
                    <a:pt x="19" y="10"/>
                  </a:cubicBezTo>
                  <a:cubicBezTo>
                    <a:pt x="19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2" name="Freeform 69">
              <a:extLst>
                <a:ext uri="{FF2B5EF4-FFF2-40B4-BE49-F238E27FC236}">
                  <a16:creationId xmlns:a16="http://schemas.microsoft.com/office/drawing/2014/main" id="{38CAC9C0-28FE-499E-97C5-0F76A08721D9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1291336" y="1160510"/>
              <a:ext cx="244334" cy="260841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10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10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9B54081-685D-4C94-8428-BD5399C427C7}"/>
              </a:ext>
            </a:extLst>
          </p:cNvPr>
          <p:cNvGrpSpPr/>
          <p:nvPr/>
        </p:nvGrpSpPr>
        <p:grpSpPr>
          <a:xfrm>
            <a:off x="1079501" y="385168"/>
            <a:ext cx="18558328" cy="1866422"/>
            <a:chOff x="1079501" y="385168"/>
            <a:chExt cx="18558328" cy="1866422"/>
          </a:xfrm>
        </p:grpSpPr>
        <p:sp>
          <p:nvSpPr>
            <p:cNvPr id="48" name="Text Placeholder 2">
              <a:extLst>
                <a:ext uri="{FF2B5EF4-FFF2-40B4-BE49-F238E27FC236}">
                  <a16:creationId xmlns:a16="http://schemas.microsoft.com/office/drawing/2014/main" id="{7D83A243-5305-45F7-B77D-D2D381E5853E}"/>
                </a:ext>
              </a:extLst>
            </p:cNvPr>
            <p:cNvSpPr txBox="1">
              <a:spLocks/>
            </p:cNvSpPr>
            <p:nvPr/>
          </p:nvSpPr>
          <p:spPr>
            <a:xfrm>
              <a:off x="1079501" y="1494335"/>
              <a:ext cx="11252200" cy="757255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0" indent="0" algn="l" defTabSz="1219170" rtl="0" eaLnBrk="1" latinLnBrk="0" hangingPunct="1">
                <a:spcBef>
                  <a:spcPts val="0"/>
                </a:spcBef>
                <a:spcAft>
                  <a:spcPts val="0"/>
                </a:spcAft>
                <a:buSzPct val="100000"/>
                <a:buFont typeface="Arial" panose="020B0604020202020204" pitchFamily="34" charset="0"/>
                <a:buNone/>
                <a:defRPr sz="2000" b="0" kern="1200">
                  <a:solidFill>
                    <a:srgbClr val="575757"/>
                  </a:solidFill>
                  <a:latin typeface="+mn-lt"/>
                  <a:ea typeface="+mn-ea"/>
                  <a:cs typeface="+mn-cs"/>
                </a:defRPr>
              </a:lvl1pPr>
              <a:lvl2pPr marL="0" indent="0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Arial"/>
                <a:buNone/>
                <a:defRPr lang="en-US" sz="1200" b="1" kern="120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5194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Arial" panose="020B0604020202020204" pitchFamily="34" charset="0"/>
                <a:buChar char="•"/>
                <a:defRPr lang="en-US" sz="1200" kern="120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75188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Verdana" panose="020B0604030504040204" pitchFamily="34" charset="0"/>
                <a:buChar char="−"/>
                <a:defRPr lang="en-US" sz="120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710382" indent="-235194" algn="l" defTabSz="1064657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Verdana" panose="020B0604030504040204" pitchFamily="34" charset="0"/>
                <a:buChar char="−"/>
                <a:tabLst/>
                <a:defRPr lang="en-US" sz="120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00000"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What can be improved in the future? </a:t>
              </a:r>
            </a:p>
          </p:txBody>
        </p:sp>
        <p:sp>
          <p:nvSpPr>
            <p:cNvPr id="49" name="Title 3">
              <a:extLst>
                <a:ext uri="{FF2B5EF4-FFF2-40B4-BE49-F238E27FC236}">
                  <a16:creationId xmlns:a16="http://schemas.microsoft.com/office/drawing/2014/main" id="{684FC73E-AC66-4B00-BD7C-5E7F05F2152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079501" y="385168"/>
              <a:ext cx="18558328" cy="1278169"/>
            </a:xfrm>
            <a:prstGeom prst="rect">
              <a:avLst/>
            </a:prstGeom>
          </p:spPr>
          <p:txBody>
            <a:bodyPr vert="horz" lIns="0" tIns="0" rIns="0" bIns="0" rtlCol="0" anchor="t" anchorCtr="0">
              <a:noAutofit/>
            </a:bodyPr>
            <a:lstStyle>
              <a:lvl1pPr algn="l" defTabSz="1219170" rtl="0" eaLnBrk="1" latinLnBrk="0" hangingPunct="1">
                <a:spcBef>
                  <a:spcPct val="0"/>
                </a:spcBef>
                <a:buNone/>
                <a:defRPr sz="2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2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" panose="020B0604020202020204"/>
                  <a:ea typeface="+mj-ea"/>
                  <a:cs typeface="+mj-cs"/>
                </a:rPr>
                <a:t>Limitations &amp; Further research  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6241F70A-D563-4568-8084-F9B2AFD5BBD5}"/>
              </a:ext>
            </a:extLst>
          </p:cNvPr>
          <p:cNvSpPr txBox="1"/>
          <p:nvPr/>
        </p:nvSpPr>
        <p:spPr>
          <a:xfrm>
            <a:off x="959249" y="2894294"/>
            <a:ext cx="16158319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Longer timeframe should be considered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Separating other “crisis” out (Ben Shapiro, Kaepernick etc.)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Sentiment analysis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Other languages </a:t>
            </a:r>
          </a:p>
          <a:p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39AA2B9-EF1A-470A-919D-459C86AC87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018875" y="1321911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444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696"/>
    </mc:Choice>
    <mc:Fallback>
      <p:transition spd="slow" advTm="526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Freeform 20">
            <a:extLst>
              <a:ext uri="{FF2B5EF4-FFF2-40B4-BE49-F238E27FC236}">
                <a16:creationId xmlns:a16="http://schemas.microsoft.com/office/drawing/2014/main" id="{E14CA79D-47D8-442A-ADB9-3CD34AB71553}"/>
              </a:ext>
            </a:extLst>
          </p:cNvPr>
          <p:cNvSpPr>
            <a:spLocks/>
          </p:cNvSpPr>
          <p:nvPr/>
        </p:nvSpPr>
        <p:spPr bwMode="auto">
          <a:xfrm>
            <a:off x="8452660" y="3389443"/>
            <a:ext cx="8829991" cy="6710103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solidFill>
            <a:srgbClr val="FFB422">
              <a:alpha val="74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52" name="Freeform 20">
            <a:extLst>
              <a:ext uri="{FF2B5EF4-FFF2-40B4-BE49-F238E27FC236}">
                <a16:creationId xmlns:a16="http://schemas.microsoft.com/office/drawing/2014/main" id="{68493EE9-401E-4C08-9267-AC37653FFDD0}"/>
              </a:ext>
            </a:extLst>
          </p:cNvPr>
          <p:cNvSpPr>
            <a:spLocks/>
          </p:cNvSpPr>
          <p:nvPr/>
        </p:nvSpPr>
        <p:spPr bwMode="auto">
          <a:xfrm rot="19199072">
            <a:off x="9493470" y="4009930"/>
            <a:ext cx="8829991" cy="6710103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solidFill>
            <a:srgbClr val="FFB422">
              <a:alpha val="38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53" name="Freeform 20">
            <a:extLst>
              <a:ext uri="{FF2B5EF4-FFF2-40B4-BE49-F238E27FC236}">
                <a16:creationId xmlns:a16="http://schemas.microsoft.com/office/drawing/2014/main" id="{860FC4F1-5EB6-4665-91CD-45974C63DFEA}"/>
              </a:ext>
            </a:extLst>
          </p:cNvPr>
          <p:cNvSpPr>
            <a:spLocks/>
          </p:cNvSpPr>
          <p:nvPr/>
        </p:nvSpPr>
        <p:spPr bwMode="auto">
          <a:xfrm rot="19270067">
            <a:off x="8434805" y="3217200"/>
            <a:ext cx="8829991" cy="6710103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180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59" name="Freeform 35">
            <a:extLst>
              <a:ext uri="{FF2B5EF4-FFF2-40B4-BE49-F238E27FC236}">
                <a16:creationId xmlns:a16="http://schemas.microsoft.com/office/drawing/2014/main" id="{DC245D07-DB34-41A2-88F3-24FBCC2E4C12}"/>
              </a:ext>
            </a:extLst>
          </p:cNvPr>
          <p:cNvSpPr>
            <a:spLocks/>
          </p:cNvSpPr>
          <p:nvPr/>
        </p:nvSpPr>
        <p:spPr bwMode="auto">
          <a:xfrm rot="20861754">
            <a:off x="13516012" y="8329428"/>
            <a:ext cx="948291" cy="1072938"/>
          </a:xfrm>
          <a:custGeom>
            <a:avLst/>
            <a:gdLst>
              <a:gd name="T0" fmla="*/ 30 w 219"/>
              <a:gd name="T1" fmla="*/ 162 h 239"/>
              <a:gd name="T2" fmla="*/ 4 w 219"/>
              <a:gd name="T3" fmla="*/ 212 h 239"/>
              <a:gd name="T4" fmla="*/ 35 w 219"/>
              <a:gd name="T5" fmla="*/ 237 h 239"/>
              <a:gd name="T6" fmla="*/ 76 w 219"/>
              <a:gd name="T7" fmla="*/ 230 h 239"/>
              <a:gd name="T8" fmla="*/ 198 w 219"/>
              <a:gd name="T9" fmla="*/ 72 h 239"/>
              <a:gd name="T10" fmla="*/ 30 w 219"/>
              <a:gd name="T11" fmla="*/ 16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9" h="239">
                <a:moveTo>
                  <a:pt x="30" y="162"/>
                </a:moveTo>
                <a:cubicBezTo>
                  <a:pt x="15" y="175"/>
                  <a:pt x="0" y="193"/>
                  <a:pt x="4" y="212"/>
                </a:cubicBezTo>
                <a:cubicBezTo>
                  <a:pt x="7" y="226"/>
                  <a:pt x="21" y="235"/>
                  <a:pt x="35" y="237"/>
                </a:cubicBezTo>
                <a:cubicBezTo>
                  <a:pt x="49" y="239"/>
                  <a:pt x="63" y="235"/>
                  <a:pt x="76" y="230"/>
                </a:cubicBezTo>
                <a:cubicBezTo>
                  <a:pt x="121" y="211"/>
                  <a:pt x="219" y="132"/>
                  <a:pt x="198" y="72"/>
                </a:cubicBezTo>
                <a:cubicBezTo>
                  <a:pt x="173" y="0"/>
                  <a:pt x="52" y="142"/>
                  <a:pt x="30" y="16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60" name="Freeform 40">
            <a:extLst>
              <a:ext uri="{FF2B5EF4-FFF2-40B4-BE49-F238E27FC236}">
                <a16:creationId xmlns:a16="http://schemas.microsoft.com/office/drawing/2014/main" id="{234131B4-DAE9-4DEF-B6B1-0DD4FFAFC794}"/>
              </a:ext>
            </a:extLst>
          </p:cNvPr>
          <p:cNvSpPr>
            <a:spLocks/>
          </p:cNvSpPr>
          <p:nvPr/>
        </p:nvSpPr>
        <p:spPr bwMode="auto">
          <a:xfrm>
            <a:off x="15222470" y="4830827"/>
            <a:ext cx="581579" cy="498537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61" name="Freeform 54">
            <a:extLst>
              <a:ext uri="{FF2B5EF4-FFF2-40B4-BE49-F238E27FC236}">
                <a16:creationId xmlns:a16="http://schemas.microsoft.com/office/drawing/2014/main" id="{419E0ED7-6038-48D2-AF22-56E14EBD35EE}"/>
              </a:ext>
            </a:extLst>
          </p:cNvPr>
          <p:cNvSpPr>
            <a:spLocks/>
          </p:cNvSpPr>
          <p:nvPr/>
        </p:nvSpPr>
        <p:spPr bwMode="auto">
          <a:xfrm rot="452236">
            <a:off x="9749864" y="9215228"/>
            <a:ext cx="1487488" cy="920750"/>
          </a:xfrm>
          <a:custGeom>
            <a:avLst/>
            <a:gdLst>
              <a:gd name="T0" fmla="*/ 128 w 488"/>
              <a:gd name="T1" fmla="*/ 123 h 301"/>
              <a:gd name="T2" fmla="*/ 234 w 488"/>
              <a:gd name="T3" fmla="*/ 153 h 301"/>
              <a:gd name="T4" fmla="*/ 370 w 488"/>
              <a:gd name="T5" fmla="*/ 248 h 301"/>
              <a:gd name="T6" fmla="*/ 443 w 488"/>
              <a:gd name="T7" fmla="*/ 296 h 301"/>
              <a:gd name="T8" fmla="*/ 482 w 488"/>
              <a:gd name="T9" fmla="*/ 203 h 301"/>
              <a:gd name="T10" fmla="*/ 399 w 488"/>
              <a:gd name="T11" fmla="*/ 95 h 301"/>
              <a:gd name="T12" fmla="*/ 236 w 488"/>
              <a:gd name="T13" fmla="*/ 70 h 301"/>
              <a:gd name="T14" fmla="*/ 172 w 488"/>
              <a:gd name="T15" fmla="*/ 70 h 301"/>
              <a:gd name="T16" fmla="*/ 111 w 488"/>
              <a:gd name="T17" fmla="*/ 51 h 301"/>
              <a:gd name="T18" fmla="*/ 45 w 488"/>
              <a:gd name="T19" fmla="*/ 10 h 301"/>
              <a:gd name="T20" fmla="*/ 10 w 488"/>
              <a:gd name="T21" fmla="*/ 10 h 301"/>
              <a:gd name="T22" fmla="*/ 20 w 488"/>
              <a:gd name="T23" fmla="*/ 53 h 301"/>
              <a:gd name="T24" fmla="*/ 128 w 488"/>
              <a:gd name="T25" fmla="*/ 123 h 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88" h="301">
                <a:moveTo>
                  <a:pt x="128" y="123"/>
                </a:moveTo>
                <a:cubicBezTo>
                  <a:pt x="163" y="134"/>
                  <a:pt x="200" y="140"/>
                  <a:pt x="234" y="153"/>
                </a:cubicBezTo>
                <a:cubicBezTo>
                  <a:pt x="287" y="172"/>
                  <a:pt x="334" y="205"/>
                  <a:pt x="370" y="248"/>
                </a:cubicBezTo>
                <a:cubicBezTo>
                  <a:pt x="389" y="272"/>
                  <a:pt x="412" y="301"/>
                  <a:pt x="443" y="296"/>
                </a:cubicBezTo>
                <a:cubicBezTo>
                  <a:pt x="484" y="290"/>
                  <a:pt x="488" y="236"/>
                  <a:pt x="482" y="203"/>
                </a:cubicBezTo>
                <a:cubicBezTo>
                  <a:pt x="475" y="154"/>
                  <a:pt x="442" y="116"/>
                  <a:pt x="399" y="95"/>
                </a:cubicBezTo>
                <a:cubicBezTo>
                  <a:pt x="347" y="68"/>
                  <a:pt x="292" y="68"/>
                  <a:pt x="236" y="70"/>
                </a:cubicBezTo>
                <a:cubicBezTo>
                  <a:pt x="214" y="70"/>
                  <a:pt x="193" y="73"/>
                  <a:pt x="172" y="70"/>
                </a:cubicBezTo>
                <a:cubicBezTo>
                  <a:pt x="151" y="67"/>
                  <a:pt x="130" y="61"/>
                  <a:pt x="111" y="51"/>
                </a:cubicBezTo>
                <a:cubicBezTo>
                  <a:pt x="87" y="40"/>
                  <a:pt x="67" y="23"/>
                  <a:pt x="45" y="10"/>
                </a:cubicBezTo>
                <a:cubicBezTo>
                  <a:pt x="35" y="5"/>
                  <a:pt x="19" y="0"/>
                  <a:pt x="10" y="10"/>
                </a:cubicBezTo>
                <a:cubicBezTo>
                  <a:pt x="0" y="22"/>
                  <a:pt x="12" y="43"/>
                  <a:pt x="20" y="53"/>
                </a:cubicBezTo>
                <a:cubicBezTo>
                  <a:pt x="44" y="87"/>
                  <a:pt x="88" y="111"/>
                  <a:pt x="128" y="123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63" name="Freeform 40">
            <a:extLst>
              <a:ext uri="{FF2B5EF4-FFF2-40B4-BE49-F238E27FC236}">
                <a16:creationId xmlns:a16="http://schemas.microsoft.com/office/drawing/2014/main" id="{E5280871-1B2D-4AE8-9A0D-1FB6C807B27B}"/>
              </a:ext>
            </a:extLst>
          </p:cNvPr>
          <p:cNvSpPr>
            <a:spLocks/>
          </p:cNvSpPr>
          <p:nvPr/>
        </p:nvSpPr>
        <p:spPr bwMode="auto">
          <a:xfrm>
            <a:off x="11946734" y="2963136"/>
            <a:ext cx="994634" cy="852613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180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64" name="Freeform 40">
            <a:extLst>
              <a:ext uri="{FF2B5EF4-FFF2-40B4-BE49-F238E27FC236}">
                <a16:creationId xmlns:a16="http://schemas.microsoft.com/office/drawing/2014/main" id="{4ECC65E2-54A9-4371-B668-754361533AA1}"/>
              </a:ext>
            </a:extLst>
          </p:cNvPr>
          <p:cNvSpPr>
            <a:spLocks/>
          </p:cNvSpPr>
          <p:nvPr/>
        </p:nvSpPr>
        <p:spPr bwMode="auto">
          <a:xfrm>
            <a:off x="9946795" y="2701973"/>
            <a:ext cx="2168799" cy="1859122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180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F3A4AE3-9BB1-4B32-860A-3EA24F39E2EA}"/>
              </a:ext>
            </a:extLst>
          </p:cNvPr>
          <p:cNvSpPr/>
          <p:nvPr/>
        </p:nvSpPr>
        <p:spPr>
          <a:xfrm>
            <a:off x="8118565" y="5372636"/>
            <a:ext cx="8340745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ID" sz="16600" dirty="0"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  <a:latin typeface="Oswald" panose="02000503000000000000" pitchFamily="2" charset="0"/>
              </a:rPr>
              <a:t>Thank you</a:t>
            </a:r>
          </a:p>
        </p:txBody>
      </p:sp>
      <p:pic>
        <p:nvPicPr>
          <p:cNvPr id="11" name="Picture 2" descr="Nike Logo PNG Image | Nike logo, Nike, Nike logo wallpapers">
            <a:extLst>
              <a:ext uri="{FF2B5EF4-FFF2-40B4-BE49-F238E27FC236}">
                <a16:creationId xmlns:a16="http://schemas.microsoft.com/office/drawing/2014/main" id="{5607AEB0-4DD3-4D24-B656-DDB5F3706B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61171" y="7954651"/>
            <a:ext cx="3770812" cy="1487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8CB90AF-C076-46E4-AA2D-601EA89354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018875" y="1321911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5899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51"/>
    </mc:Choice>
    <mc:Fallback>
      <p:transition spd="slow" advTm="20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Freeform 75">
            <a:extLst>
              <a:ext uri="{FF2B5EF4-FFF2-40B4-BE49-F238E27FC236}">
                <a16:creationId xmlns:a16="http://schemas.microsoft.com/office/drawing/2014/main" id="{BE3306FE-0334-453C-A1F5-C98A1DA92A4D}"/>
              </a:ext>
            </a:extLst>
          </p:cNvPr>
          <p:cNvSpPr>
            <a:spLocks/>
          </p:cNvSpPr>
          <p:nvPr/>
        </p:nvSpPr>
        <p:spPr bwMode="auto">
          <a:xfrm>
            <a:off x="9376307" y="10450956"/>
            <a:ext cx="3844925" cy="4035424"/>
          </a:xfrm>
          <a:custGeom>
            <a:avLst/>
            <a:gdLst>
              <a:gd name="T0" fmla="*/ 2708 w 2736"/>
              <a:gd name="T1" fmla="*/ 1638 h 2879"/>
              <a:gd name="T2" fmla="*/ 2629 w 2736"/>
              <a:gd name="T3" fmla="*/ 946 h 2879"/>
              <a:gd name="T4" fmla="*/ 2210 w 2736"/>
              <a:gd name="T5" fmla="*/ 379 h 2879"/>
              <a:gd name="T6" fmla="*/ 1571 w 2736"/>
              <a:gd name="T7" fmla="*/ 100 h 2879"/>
              <a:gd name="T8" fmla="*/ 871 w 2736"/>
              <a:gd name="T9" fmla="*/ 180 h 2879"/>
              <a:gd name="T10" fmla="*/ 310 w 2736"/>
              <a:gd name="T11" fmla="*/ 594 h 2879"/>
              <a:gd name="T12" fmla="*/ 29 w 2736"/>
              <a:gd name="T13" fmla="*/ 1241 h 2879"/>
              <a:gd name="T14" fmla="*/ 108 w 2736"/>
              <a:gd name="T15" fmla="*/ 1933 h 2879"/>
              <a:gd name="T16" fmla="*/ 527 w 2736"/>
              <a:gd name="T17" fmla="*/ 2500 h 2879"/>
              <a:gd name="T18" fmla="*/ 1166 w 2736"/>
              <a:gd name="T19" fmla="*/ 2778 h 2879"/>
              <a:gd name="T20" fmla="*/ 1866 w 2736"/>
              <a:gd name="T21" fmla="*/ 2699 h 2879"/>
              <a:gd name="T22" fmla="*/ 2427 w 2736"/>
              <a:gd name="T23" fmla="*/ 2284 h 2879"/>
              <a:gd name="T24" fmla="*/ 2708 w 2736"/>
              <a:gd name="T25" fmla="*/ 1638 h 28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736" h="2879">
                <a:moveTo>
                  <a:pt x="2708" y="1638"/>
                </a:moveTo>
                <a:lnTo>
                  <a:pt x="2629" y="946"/>
                </a:lnTo>
                <a:cubicBezTo>
                  <a:pt x="2601" y="695"/>
                  <a:pt x="2441" y="479"/>
                  <a:pt x="2210" y="379"/>
                </a:cubicBezTo>
                <a:lnTo>
                  <a:pt x="1571" y="100"/>
                </a:lnTo>
                <a:cubicBezTo>
                  <a:pt x="1340" y="0"/>
                  <a:pt x="1073" y="30"/>
                  <a:pt x="871" y="180"/>
                </a:cubicBezTo>
                <a:lnTo>
                  <a:pt x="310" y="594"/>
                </a:lnTo>
                <a:cubicBezTo>
                  <a:pt x="108" y="744"/>
                  <a:pt x="0" y="990"/>
                  <a:pt x="29" y="1241"/>
                </a:cubicBezTo>
                <a:lnTo>
                  <a:pt x="108" y="1933"/>
                </a:lnTo>
                <a:cubicBezTo>
                  <a:pt x="136" y="2184"/>
                  <a:pt x="296" y="2400"/>
                  <a:pt x="527" y="2500"/>
                </a:cubicBezTo>
                <a:lnTo>
                  <a:pt x="1166" y="2778"/>
                </a:lnTo>
                <a:cubicBezTo>
                  <a:pt x="1397" y="2879"/>
                  <a:pt x="1664" y="2849"/>
                  <a:pt x="1866" y="2699"/>
                </a:cubicBezTo>
                <a:lnTo>
                  <a:pt x="2427" y="2284"/>
                </a:lnTo>
                <a:cubicBezTo>
                  <a:pt x="2629" y="2135"/>
                  <a:pt x="2736" y="1888"/>
                  <a:pt x="2708" y="1638"/>
                </a:cubicBezTo>
                <a:close/>
              </a:path>
            </a:pathLst>
          </a:custGeom>
          <a:noFill/>
          <a:ln w="44450" cap="flat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42" name="Freeform 79">
            <a:extLst>
              <a:ext uri="{FF2B5EF4-FFF2-40B4-BE49-F238E27FC236}">
                <a16:creationId xmlns:a16="http://schemas.microsoft.com/office/drawing/2014/main" id="{77FE8892-0616-4D13-986A-B756F96D47B2}"/>
              </a:ext>
            </a:extLst>
          </p:cNvPr>
          <p:cNvSpPr>
            <a:spLocks/>
          </p:cNvSpPr>
          <p:nvPr/>
        </p:nvSpPr>
        <p:spPr bwMode="auto">
          <a:xfrm>
            <a:off x="10173116" y="10811348"/>
            <a:ext cx="2473326" cy="2574926"/>
          </a:xfrm>
          <a:custGeom>
            <a:avLst/>
            <a:gdLst>
              <a:gd name="T0" fmla="*/ 86 w 725"/>
              <a:gd name="T1" fmla="*/ 265 h 755"/>
              <a:gd name="T2" fmla="*/ 34 w 725"/>
              <a:gd name="T3" fmla="*/ 483 h 755"/>
              <a:gd name="T4" fmla="*/ 360 w 725"/>
              <a:gd name="T5" fmla="*/ 728 h 755"/>
              <a:gd name="T6" fmla="*/ 515 w 725"/>
              <a:gd name="T7" fmla="*/ 748 h 755"/>
              <a:gd name="T8" fmla="*/ 661 w 725"/>
              <a:gd name="T9" fmla="*/ 667 h 755"/>
              <a:gd name="T10" fmla="*/ 711 w 725"/>
              <a:gd name="T11" fmla="*/ 385 h 755"/>
              <a:gd name="T12" fmla="*/ 641 w 725"/>
              <a:gd name="T13" fmla="*/ 168 h 755"/>
              <a:gd name="T14" fmla="*/ 305 w 725"/>
              <a:gd name="T15" fmla="*/ 85 h 755"/>
              <a:gd name="T16" fmla="*/ 86 w 725"/>
              <a:gd name="T17" fmla="*/ 265 h 7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25" h="755">
                <a:moveTo>
                  <a:pt x="86" y="265"/>
                </a:moveTo>
                <a:cubicBezTo>
                  <a:pt x="33" y="329"/>
                  <a:pt x="0" y="408"/>
                  <a:pt x="34" y="483"/>
                </a:cubicBezTo>
                <a:cubicBezTo>
                  <a:pt x="89" y="606"/>
                  <a:pt x="245" y="690"/>
                  <a:pt x="360" y="728"/>
                </a:cubicBezTo>
                <a:cubicBezTo>
                  <a:pt x="409" y="745"/>
                  <a:pt x="461" y="755"/>
                  <a:pt x="515" y="748"/>
                </a:cubicBezTo>
                <a:cubicBezTo>
                  <a:pt x="568" y="741"/>
                  <a:pt x="623" y="714"/>
                  <a:pt x="661" y="667"/>
                </a:cubicBezTo>
                <a:cubicBezTo>
                  <a:pt x="722" y="589"/>
                  <a:pt x="725" y="479"/>
                  <a:pt x="711" y="385"/>
                </a:cubicBezTo>
                <a:cubicBezTo>
                  <a:pt x="699" y="308"/>
                  <a:pt x="679" y="232"/>
                  <a:pt x="641" y="168"/>
                </a:cubicBezTo>
                <a:cubicBezTo>
                  <a:pt x="565" y="38"/>
                  <a:pt x="442" y="0"/>
                  <a:pt x="305" y="85"/>
                </a:cubicBezTo>
                <a:cubicBezTo>
                  <a:pt x="243" y="122"/>
                  <a:pt x="149" y="188"/>
                  <a:pt x="86" y="265"/>
                </a:cubicBezTo>
                <a:close/>
              </a:path>
            </a:pathLst>
          </a:custGeom>
          <a:noFill/>
          <a:ln w="26988" cap="flat">
            <a:solidFill>
              <a:srgbClr val="FFFF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39" name="Freeform 75">
            <a:extLst>
              <a:ext uri="{FF2B5EF4-FFF2-40B4-BE49-F238E27FC236}">
                <a16:creationId xmlns:a16="http://schemas.microsoft.com/office/drawing/2014/main" id="{0CE052CF-1EE9-4106-A92F-56AF6243E497}"/>
              </a:ext>
            </a:extLst>
          </p:cNvPr>
          <p:cNvSpPr>
            <a:spLocks/>
          </p:cNvSpPr>
          <p:nvPr/>
        </p:nvSpPr>
        <p:spPr bwMode="auto">
          <a:xfrm>
            <a:off x="20249027" y="417579"/>
            <a:ext cx="3844925" cy="4035424"/>
          </a:xfrm>
          <a:custGeom>
            <a:avLst/>
            <a:gdLst>
              <a:gd name="T0" fmla="*/ 2708 w 2736"/>
              <a:gd name="T1" fmla="*/ 1638 h 2879"/>
              <a:gd name="T2" fmla="*/ 2629 w 2736"/>
              <a:gd name="T3" fmla="*/ 946 h 2879"/>
              <a:gd name="T4" fmla="*/ 2210 w 2736"/>
              <a:gd name="T5" fmla="*/ 379 h 2879"/>
              <a:gd name="T6" fmla="*/ 1571 w 2736"/>
              <a:gd name="T7" fmla="*/ 100 h 2879"/>
              <a:gd name="T8" fmla="*/ 871 w 2736"/>
              <a:gd name="T9" fmla="*/ 180 h 2879"/>
              <a:gd name="T10" fmla="*/ 310 w 2736"/>
              <a:gd name="T11" fmla="*/ 594 h 2879"/>
              <a:gd name="T12" fmla="*/ 29 w 2736"/>
              <a:gd name="T13" fmla="*/ 1241 h 2879"/>
              <a:gd name="T14" fmla="*/ 108 w 2736"/>
              <a:gd name="T15" fmla="*/ 1933 h 2879"/>
              <a:gd name="T16" fmla="*/ 527 w 2736"/>
              <a:gd name="T17" fmla="*/ 2500 h 2879"/>
              <a:gd name="T18" fmla="*/ 1166 w 2736"/>
              <a:gd name="T19" fmla="*/ 2778 h 2879"/>
              <a:gd name="T20" fmla="*/ 1866 w 2736"/>
              <a:gd name="T21" fmla="*/ 2699 h 2879"/>
              <a:gd name="T22" fmla="*/ 2427 w 2736"/>
              <a:gd name="T23" fmla="*/ 2284 h 2879"/>
              <a:gd name="T24" fmla="*/ 2708 w 2736"/>
              <a:gd name="T25" fmla="*/ 1638 h 28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736" h="2879">
                <a:moveTo>
                  <a:pt x="2708" y="1638"/>
                </a:moveTo>
                <a:lnTo>
                  <a:pt x="2629" y="946"/>
                </a:lnTo>
                <a:cubicBezTo>
                  <a:pt x="2601" y="695"/>
                  <a:pt x="2441" y="479"/>
                  <a:pt x="2210" y="379"/>
                </a:cubicBezTo>
                <a:lnTo>
                  <a:pt x="1571" y="100"/>
                </a:lnTo>
                <a:cubicBezTo>
                  <a:pt x="1340" y="0"/>
                  <a:pt x="1073" y="30"/>
                  <a:pt x="871" y="180"/>
                </a:cubicBezTo>
                <a:lnTo>
                  <a:pt x="310" y="594"/>
                </a:lnTo>
                <a:cubicBezTo>
                  <a:pt x="108" y="744"/>
                  <a:pt x="0" y="990"/>
                  <a:pt x="29" y="1241"/>
                </a:cubicBezTo>
                <a:lnTo>
                  <a:pt x="108" y="1933"/>
                </a:lnTo>
                <a:cubicBezTo>
                  <a:pt x="136" y="2184"/>
                  <a:pt x="296" y="2400"/>
                  <a:pt x="527" y="2500"/>
                </a:cubicBezTo>
                <a:lnTo>
                  <a:pt x="1166" y="2778"/>
                </a:lnTo>
                <a:cubicBezTo>
                  <a:pt x="1397" y="2879"/>
                  <a:pt x="1664" y="2849"/>
                  <a:pt x="1866" y="2699"/>
                </a:cubicBezTo>
                <a:lnTo>
                  <a:pt x="2427" y="2284"/>
                </a:lnTo>
                <a:cubicBezTo>
                  <a:pt x="2629" y="2135"/>
                  <a:pt x="2736" y="1888"/>
                  <a:pt x="2708" y="1638"/>
                </a:cubicBezTo>
                <a:close/>
              </a:path>
            </a:pathLst>
          </a:custGeom>
          <a:noFill/>
          <a:ln w="44450" cap="flat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40" name="Freeform 79">
            <a:extLst>
              <a:ext uri="{FF2B5EF4-FFF2-40B4-BE49-F238E27FC236}">
                <a16:creationId xmlns:a16="http://schemas.microsoft.com/office/drawing/2014/main" id="{830BC80F-6A47-445D-827B-D66259FF71AC}"/>
              </a:ext>
            </a:extLst>
          </p:cNvPr>
          <p:cNvSpPr>
            <a:spLocks/>
          </p:cNvSpPr>
          <p:nvPr/>
        </p:nvSpPr>
        <p:spPr bwMode="auto">
          <a:xfrm>
            <a:off x="21019710" y="777971"/>
            <a:ext cx="2473326" cy="2574926"/>
          </a:xfrm>
          <a:custGeom>
            <a:avLst/>
            <a:gdLst>
              <a:gd name="T0" fmla="*/ 86 w 725"/>
              <a:gd name="T1" fmla="*/ 265 h 755"/>
              <a:gd name="T2" fmla="*/ 34 w 725"/>
              <a:gd name="T3" fmla="*/ 483 h 755"/>
              <a:gd name="T4" fmla="*/ 360 w 725"/>
              <a:gd name="T5" fmla="*/ 728 h 755"/>
              <a:gd name="T6" fmla="*/ 515 w 725"/>
              <a:gd name="T7" fmla="*/ 748 h 755"/>
              <a:gd name="T8" fmla="*/ 661 w 725"/>
              <a:gd name="T9" fmla="*/ 667 h 755"/>
              <a:gd name="T10" fmla="*/ 711 w 725"/>
              <a:gd name="T11" fmla="*/ 385 h 755"/>
              <a:gd name="T12" fmla="*/ 641 w 725"/>
              <a:gd name="T13" fmla="*/ 168 h 755"/>
              <a:gd name="T14" fmla="*/ 305 w 725"/>
              <a:gd name="T15" fmla="*/ 85 h 755"/>
              <a:gd name="T16" fmla="*/ 86 w 725"/>
              <a:gd name="T17" fmla="*/ 265 h 7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25" h="755">
                <a:moveTo>
                  <a:pt x="86" y="265"/>
                </a:moveTo>
                <a:cubicBezTo>
                  <a:pt x="33" y="329"/>
                  <a:pt x="0" y="408"/>
                  <a:pt x="34" y="483"/>
                </a:cubicBezTo>
                <a:cubicBezTo>
                  <a:pt x="89" y="606"/>
                  <a:pt x="245" y="690"/>
                  <a:pt x="360" y="728"/>
                </a:cubicBezTo>
                <a:cubicBezTo>
                  <a:pt x="409" y="745"/>
                  <a:pt x="461" y="755"/>
                  <a:pt x="515" y="748"/>
                </a:cubicBezTo>
                <a:cubicBezTo>
                  <a:pt x="568" y="741"/>
                  <a:pt x="623" y="714"/>
                  <a:pt x="661" y="667"/>
                </a:cubicBezTo>
                <a:cubicBezTo>
                  <a:pt x="722" y="589"/>
                  <a:pt x="725" y="479"/>
                  <a:pt x="711" y="385"/>
                </a:cubicBezTo>
                <a:cubicBezTo>
                  <a:pt x="699" y="308"/>
                  <a:pt x="679" y="232"/>
                  <a:pt x="641" y="168"/>
                </a:cubicBezTo>
                <a:cubicBezTo>
                  <a:pt x="565" y="38"/>
                  <a:pt x="442" y="0"/>
                  <a:pt x="305" y="85"/>
                </a:cubicBezTo>
                <a:cubicBezTo>
                  <a:pt x="243" y="122"/>
                  <a:pt x="149" y="188"/>
                  <a:pt x="86" y="265"/>
                </a:cubicBezTo>
                <a:close/>
              </a:path>
            </a:pathLst>
          </a:custGeom>
          <a:noFill/>
          <a:ln w="26988" cap="flat">
            <a:solidFill>
              <a:srgbClr val="FFFFFF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43" name="Freeform 83">
            <a:extLst>
              <a:ext uri="{FF2B5EF4-FFF2-40B4-BE49-F238E27FC236}">
                <a16:creationId xmlns:a16="http://schemas.microsoft.com/office/drawing/2014/main" id="{FD41BEF6-016E-4660-9468-0BC3CE6FDBAD}"/>
              </a:ext>
            </a:extLst>
          </p:cNvPr>
          <p:cNvSpPr>
            <a:spLocks/>
          </p:cNvSpPr>
          <p:nvPr/>
        </p:nvSpPr>
        <p:spPr bwMode="auto">
          <a:xfrm>
            <a:off x="21535350" y="1141270"/>
            <a:ext cx="2370137" cy="2025651"/>
          </a:xfrm>
          <a:custGeom>
            <a:avLst/>
            <a:gdLst>
              <a:gd name="T0" fmla="*/ 232 w 779"/>
              <a:gd name="T1" fmla="*/ 67 h 665"/>
              <a:gd name="T2" fmla="*/ 192 w 779"/>
              <a:gd name="T3" fmla="*/ 85 h 665"/>
              <a:gd name="T4" fmla="*/ 12 w 779"/>
              <a:gd name="T5" fmla="*/ 320 h 665"/>
              <a:gd name="T6" fmla="*/ 12 w 779"/>
              <a:gd name="T7" fmla="*/ 443 h 665"/>
              <a:gd name="T8" fmla="*/ 124 w 779"/>
              <a:gd name="T9" fmla="*/ 570 h 665"/>
              <a:gd name="T10" fmla="*/ 657 w 779"/>
              <a:gd name="T11" fmla="*/ 570 h 665"/>
              <a:gd name="T12" fmla="*/ 773 w 779"/>
              <a:gd name="T13" fmla="*/ 371 h 665"/>
              <a:gd name="T14" fmla="*/ 726 w 779"/>
              <a:gd name="T15" fmla="*/ 250 h 665"/>
              <a:gd name="T16" fmla="*/ 232 w 779"/>
              <a:gd name="T17" fmla="*/ 67 h 6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79" h="665">
                <a:moveTo>
                  <a:pt x="232" y="67"/>
                </a:moveTo>
                <a:cubicBezTo>
                  <a:pt x="218" y="72"/>
                  <a:pt x="205" y="78"/>
                  <a:pt x="192" y="85"/>
                </a:cubicBezTo>
                <a:cubicBezTo>
                  <a:pt x="103" y="132"/>
                  <a:pt x="35" y="221"/>
                  <a:pt x="12" y="320"/>
                </a:cubicBezTo>
                <a:cubicBezTo>
                  <a:pt x="2" y="361"/>
                  <a:pt x="0" y="404"/>
                  <a:pt x="12" y="443"/>
                </a:cubicBezTo>
                <a:cubicBezTo>
                  <a:pt x="29" y="499"/>
                  <a:pt x="74" y="542"/>
                  <a:pt x="124" y="570"/>
                </a:cubicBezTo>
                <a:cubicBezTo>
                  <a:pt x="279" y="654"/>
                  <a:pt x="502" y="665"/>
                  <a:pt x="657" y="570"/>
                </a:cubicBezTo>
                <a:cubicBezTo>
                  <a:pt x="725" y="528"/>
                  <a:pt x="779" y="452"/>
                  <a:pt x="773" y="371"/>
                </a:cubicBezTo>
                <a:cubicBezTo>
                  <a:pt x="771" y="327"/>
                  <a:pt x="751" y="286"/>
                  <a:pt x="726" y="250"/>
                </a:cubicBezTo>
                <a:cubicBezTo>
                  <a:pt x="620" y="99"/>
                  <a:pt x="411" y="0"/>
                  <a:pt x="232" y="67"/>
                </a:cubicBezTo>
                <a:close/>
              </a:path>
            </a:pathLst>
          </a:custGeom>
          <a:noFill/>
          <a:ln w="38100" cap="flat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44" name="Freeform 83">
            <a:extLst>
              <a:ext uri="{FF2B5EF4-FFF2-40B4-BE49-F238E27FC236}">
                <a16:creationId xmlns:a16="http://schemas.microsoft.com/office/drawing/2014/main" id="{5780E8CB-4746-4F69-BA43-C36CC8338CF6}"/>
              </a:ext>
            </a:extLst>
          </p:cNvPr>
          <p:cNvSpPr>
            <a:spLocks/>
          </p:cNvSpPr>
          <p:nvPr/>
        </p:nvSpPr>
        <p:spPr bwMode="auto">
          <a:xfrm>
            <a:off x="10674006" y="11141337"/>
            <a:ext cx="2370137" cy="2025651"/>
          </a:xfrm>
          <a:custGeom>
            <a:avLst/>
            <a:gdLst>
              <a:gd name="T0" fmla="*/ 232 w 779"/>
              <a:gd name="T1" fmla="*/ 67 h 665"/>
              <a:gd name="T2" fmla="*/ 192 w 779"/>
              <a:gd name="T3" fmla="*/ 85 h 665"/>
              <a:gd name="T4" fmla="*/ 12 w 779"/>
              <a:gd name="T5" fmla="*/ 320 h 665"/>
              <a:gd name="T6" fmla="*/ 12 w 779"/>
              <a:gd name="T7" fmla="*/ 443 h 665"/>
              <a:gd name="T8" fmla="*/ 124 w 779"/>
              <a:gd name="T9" fmla="*/ 570 h 665"/>
              <a:gd name="T10" fmla="*/ 657 w 779"/>
              <a:gd name="T11" fmla="*/ 570 h 665"/>
              <a:gd name="T12" fmla="*/ 773 w 779"/>
              <a:gd name="T13" fmla="*/ 371 h 665"/>
              <a:gd name="T14" fmla="*/ 726 w 779"/>
              <a:gd name="T15" fmla="*/ 250 h 665"/>
              <a:gd name="T16" fmla="*/ 232 w 779"/>
              <a:gd name="T17" fmla="*/ 67 h 6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79" h="665">
                <a:moveTo>
                  <a:pt x="232" y="67"/>
                </a:moveTo>
                <a:cubicBezTo>
                  <a:pt x="218" y="72"/>
                  <a:pt x="205" y="78"/>
                  <a:pt x="192" y="85"/>
                </a:cubicBezTo>
                <a:cubicBezTo>
                  <a:pt x="103" y="132"/>
                  <a:pt x="35" y="221"/>
                  <a:pt x="12" y="320"/>
                </a:cubicBezTo>
                <a:cubicBezTo>
                  <a:pt x="2" y="361"/>
                  <a:pt x="0" y="404"/>
                  <a:pt x="12" y="443"/>
                </a:cubicBezTo>
                <a:cubicBezTo>
                  <a:pt x="29" y="499"/>
                  <a:pt x="74" y="542"/>
                  <a:pt x="124" y="570"/>
                </a:cubicBezTo>
                <a:cubicBezTo>
                  <a:pt x="279" y="654"/>
                  <a:pt x="502" y="665"/>
                  <a:pt x="657" y="570"/>
                </a:cubicBezTo>
                <a:cubicBezTo>
                  <a:pt x="725" y="528"/>
                  <a:pt x="779" y="452"/>
                  <a:pt x="773" y="371"/>
                </a:cubicBezTo>
                <a:cubicBezTo>
                  <a:pt x="771" y="327"/>
                  <a:pt x="751" y="286"/>
                  <a:pt x="726" y="250"/>
                </a:cubicBezTo>
                <a:cubicBezTo>
                  <a:pt x="620" y="99"/>
                  <a:pt x="411" y="0"/>
                  <a:pt x="232" y="67"/>
                </a:cubicBezTo>
                <a:close/>
              </a:path>
            </a:pathLst>
          </a:custGeom>
          <a:noFill/>
          <a:ln w="23813" cap="flat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87632B3-1509-49CB-A34A-AE0D824214F8}"/>
              </a:ext>
            </a:extLst>
          </p:cNvPr>
          <p:cNvGrpSpPr/>
          <p:nvPr/>
        </p:nvGrpSpPr>
        <p:grpSpPr>
          <a:xfrm>
            <a:off x="10234411" y="2428093"/>
            <a:ext cx="10673319" cy="3221766"/>
            <a:chOff x="1298437" y="1350234"/>
            <a:chExt cx="5156959" cy="1556640"/>
          </a:xfrm>
        </p:grpSpPr>
        <p:sp>
          <p:nvSpPr>
            <p:cNvPr id="23" name="Freeform 64">
              <a:extLst>
                <a:ext uri="{FF2B5EF4-FFF2-40B4-BE49-F238E27FC236}">
                  <a16:creationId xmlns:a16="http://schemas.microsoft.com/office/drawing/2014/main" id="{A26FF4F3-52DF-4AB9-AC5C-09083D5D47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3890" y="1528189"/>
              <a:ext cx="209800" cy="202307"/>
            </a:xfrm>
            <a:custGeom>
              <a:avLst/>
              <a:gdLst>
                <a:gd name="T0" fmla="*/ 14 w 27"/>
                <a:gd name="T1" fmla="*/ 0 h 26"/>
                <a:gd name="T2" fmla="*/ 0 w 27"/>
                <a:gd name="T3" fmla="*/ 13 h 26"/>
                <a:gd name="T4" fmla="*/ 14 w 27"/>
                <a:gd name="T5" fmla="*/ 26 h 26"/>
                <a:gd name="T6" fmla="*/ 27 w 27"/>
                <a:gd name="T7" fmla="*/ 13 h 26"/>
                <a:gd name="T8" fmla="*/ 14 w 27"/>
                <a:gd name="T9" fmla="*/ 0 h 26"/>
                <a:gd name="T10" fmla="*/ 14 w 27"/>
                <a:gd name="T11" fmla="*/ 22 h 26"/>
                <a:gd name="T12" fmla="*/ 4 w 27"/>
                <a:gd name="T13" fmla="*/ 13 h 26"/>
                <a:gd name="T14" fmla="*/ 14 w 27"/>
                <a:gd name="T15" fmla="*/ 3 h 26"/>
                <a:gd name="T16" fmla="*/ 23 w 27"/>
                <a:gd name="T17" fmla="*/ 13 h 26"/>
                <a:gd name="T18" fmla="*/ 14 w 27"/>
                <a:gd name="T19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26">
                  <a:moveTo>
                    <a:pt x="14" y="0"/>
                  </a:moveTo>
                  <a:cubicBezTo>
                    <a:pt x="6" y="0"/>
                    <a:pt x="0" y="5"/>
                    <a:pt x="0" y="13"/>
                  </a:cubicBezTo>
                  <a:cubicBezTo>
                    <a:pt x="0" y="20"/>
                    <a:pt x="6" y="26"/>
                    <a:pt x="14" y="26"/>
                  </a:cubicBezTo>
                  <a:cubicBezTo>
                    <a:pt x="21" y="26"/>
                    <a:pt x="27" y="20"/>
                    <a:pt x="27" y="13"/>
                  </a:cubicBezTo>
                  <a:cubicBezTo>
                    <a:pt x="27" y="5"/>
                    <a:pt x="21" y="0"/>
                    <a:pt x="14" y="0"/>
                  </a:cubicBezTo>
                  <a:close/>
                  <a:moveTo>
                    <a:pt x="14" y="22"/>
                  </a:moveTo>
                  <a:cubicBezTo>
                    <a:pt x="8" y="22"/>
                    <a:pt x="4" y="18"/>
                    <a:pt x="4" y="13"/>
                  </a:cubicBezTo>
                  <a:cubicBezTo>
                    <a:pt x="4" y="7"/>
                    <a:pt x="8" y="3"/>
                    <a:pt x="14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2"/>
                    <a:pt x="14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4" name="Freeform 65">
              <a:extLst>
                <a:ext uri="{FF2B5EF4-FFF2-40B4-BE49-F238E27FC236}">
                  <a16:creationId xmlns:a16="http://schemas.microsoft.com/office/drawing/2014/main" id="{E56F672C-5342-4357-AA81-49EFEDD8AA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6778" y="2442317"/>
              <a:ext cx="138618" cy="140490"/>
            </a:xfrm>
            <a:custGeom>
              <a:avLst/>
              <a:gdLst>
                <a:gd name="T0" fmla="*/ 16 w 18"/>
                <a:gd name="T1" fmla="*/ 7 h 18"/>
                <a:gd name="T2" fmla="*/ 11 w 18"/>
                <a:gd name="T3" fmla="*/ 7 h 18"/>
                <a:gd name="T4" fmla="*/ 11 w 18"/>
                <a:gd name="T5" fmla="*/ 2 h 18"/>
                <a:gd name="T6" fmla="*/ 9 w 18"/>
                <a:gd name="T7" fmla="*/ 0 h 18"/>
                <a:gd name="T8" fmla="*/ 7 w 18"/>
                <a:gd name="T9" fmla="*/ 2 h 18"/>
                <a:gd name="T10" fmla="*/ 7 w 18"/>
                <a:gd name="T11" fmla="*/ 7 h 18"/>
                <a:gd name="T12" fmla="*/ 1 w 18"/>
                <a:gd name="T13" fmla="*/ 7 h 18"/>
                <a:gd name="T14" fmla="*/ 0 w 18"/>
                <a:gd name="T15" fmla="*/ 9 h 18"/>
                <a:gd name="T16" fmla="*/ 1 w 18"/>
                <a:gd name="T17" fmla="*/ 11 h 18"/>
                <a:gd name="T18" fmla="*/ 7 w 18"/>
                <a:gd name="T19" fmla="*/ 11 h 18"/>
                <a:gd name="T20" fmla="*/ 7 w 18"/>
                <a:gd name="T21" fmla="*/ 17 h 18"/>
                <a:gd name="T22" fmla="*/ 9 w 18"/>
                <a:gd name="T23" fmla="*/ 18 h 18"/>
                <a:gd name="T24" fmla="*/ 11 w 18"/>
                <a:gd name="T25" fmla="*/ 17 h 18"/>
                <a:gd name="T26" fmla="*/ 11 w 18"/>
                <a:gd name="T27" fmla="*/ 11 h 18"/>
                <a:gd name="T28" fmla="*/ 16 w 18"/>
                <a:gd name="T29" fmla="*/ 11 h 18"/>
                <a:gd name="T30" fmla="*/ 18 w 18"/>
                <a:gd name="T31" fmla="*/ 9 h 18"/>
                <a:gd name="T32" fmla="*/ 16 w 18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8">
                  <a:moveTo>
                    <a:pt x="16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0" y="18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9"/>
                  </a:cubicBezTo>
                  <a:cubicBezTo>
                    <a:pt x="18" y="8"/>
                    <a:pt x="17" y="7"/>
                    <a:pt x="1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7" name="Freeform 68">
              <a:extLst>
                <a:ext uri="{FF2B5EF4-FFF2-40B4-BE49-F238E27FC236}">
                  <a16:creationId xmlns:a16="http://schemas.microsoft.com/office/drawing/2014/main" id="{2540790D-2343-4B95-8B63-D023C7042D3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3028" y="1350234"/>
              <a:ext cx="138618" cy="147983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9" name="Freeform 70">
              <a:extLst>
                <a:ext uri="{FF2B5EF4-FFF2-40B4-BE49-F238E27FC236}">
                  <a16:creationId xmlns:a16="http://schemas.microsoft.com/office/drawing/2014/main" id="{9E78F369-6ED1-42C3-AB00-EAC19EA96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8437" y="2760763"/>
              <a:ext cx="138618" cy="146111"/>
            </a:xfrm>
            <a:custGeom>
              <a:avLst/>
              <a:gdLst>
                <a:gd name="T0" fmla="*/ 16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1 w 18"/>
                <a:gd name="T13" fmla="*/ 8 h 19"/>
                <a:gd name="T14" fmla="*/ 0 w 18"/>
                <a:gd name="T15" fmla="*/ 10 h 19"/>
                <a:gd name="T16" fmla="*/ 1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6 w 18"/>
                <a:gd name="T29" fmla="*/ 11 h 19"/>
                <a:gd name="T30" fmla="*/ 18 w 18"/>
                <a:gd name="T31" fmla="*/ 10 h 19"/>
                <a:gd name="T32" fmla="*/ 16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6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9"/>
                    <a:pt x="0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10"/>
                  </a:cubicBezTo>
                  <a:cubicBezTo>
                    <a:pt x="18" y="9"/>
                    <a:pt x="17" y="8"/>
                    <a:pt x="16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0" name="Freeform 71">
              <a:extLst>
                <a:ext uri="{FF2B5EF4-FFF2-40B4-BE49-F238E27FC236}">
                  <a16:creationId xmlns:a16="http://schemas.microsoft.com/office/drawing/2014/main" id="{85D4F012-3C23-4D32-A643-43EDB1AC366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7133" y="1528189"/>
              <a:ext cx="147984" cy="140490"/>
            </a:xfrm>
            <a:custGeom>
              <a:avLst/>
              <a:gdLst>
                <a:gd name="T0" fmla="*/ 17 w 19"/>
                <a:gd name="T1" fmla="*/ 7 h 18"/>
                <a:gd name="T2" fmla="*/ 11 w 19"/>
                <a:gd name="T3" fmla="*/ 7 h 18"/>
                <a:gd name="T4" fmla="*/ 11 w 19"/>
                <a:gd name="T5" fmla="*/ 1 h 18"/>
                <a:gd name="T6" fmla="*/ 10 w 19"/>
                <a:gd name="T7" fmla="*/ 0 h 18"/>
                <a:gd name="T8" fmla="*/ 8 w 19"/>
                <a:gd name="T9" fmla="*/ 1 h 18"/>
                <a:gd name="T10" fmla="*/ 8 w 19"/>
                <a:gd name="T11" fmla="*/ 7 h 18"/>
                <a:gd name="T12" fmla="*/ 2 w 19"/>
                <a:gd name="T13" fmla="*/ 7 h 18"/>
                <a:gd name="T14" fmla="*/ 0 w 19"/>
                <a:gd name="T15" fmla="*/ 9 h 18"/>
                <a:gd name="T16" fmla="*/ 2 w 19"/>
                <a:gd name="T17" fmla="*/ 11 h 18"/>
                <a:gd name="T18" fmla="*/ 8 w 19"/>
                <a:gd name="T19" fmla="*/ 11 h 18"/>
                <a:gd name="T20" fmla="*/ 8 w 19"/>
                <a:gd name="T21" fmla="*/ 17 h 18"/>
                <a:gd name="T22" fmla="*/ 10 w 19"/>
                <a:gd name="T23" fmla="*/ 18 h 18"/>
                <a:gd name="T24" fmla="*/ 11 w 19"/>
                <a:gd name="T25" fmla="*/ 17 h 18"/>
                <a:gd name="T26" fmla="*/ 11 w 19"/>
                <a:gd name="T27" fmla="*/ 11 h 18"/>
                <a:gd name="T28" fmla="*/ 17 w 19"/>
                <a:gd name="T29" fmla="*/ 11 h 18"/>
                <a:gd name="T30" fmla="*/ 19 w 19"/>
                <a:gd name="T31" fmla="*/ 9 h 18"/>
                <a:gd name="T32" fmla="*/ 17 w 19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8">
                  <a:moveTo>
                    <a:pt x="17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9" y="0"/>
                    <a:pt x="8" y="0"/>
                    <a:pt x="8" y="1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7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9" y="18"/>
                    <a:pt x="10" y="18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0"/>
                    <a:pt x="19" y="9"/>
                  </a:cubicBezTo>
                  <a:cubicBezTo>
                    <a:pt x="19" y="8"/>
                    <a:pt x="18" y="7"/>
                    <a:pt x="17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 dirty="0"/>
            </a:p>
          </p:txBody>
        </p:sp>
      </p:grpSp>
      <p:sp>
        <p:nvSpPr>
          <p:cNvPr id="34" name="Freeform 63">
            <a:extLst>
              <a:ext uri="{FF2B5EF4-FFF2-40B4-BE49-F238E27FC236}">
                <a16:creationId xmlns:a16="http://schemas.microsoft.com/office/drawing/2014/main" id="{9EE953E4-8B31-4F19-931F-C763F8133F3E}"/>
              </a:ext>
            </a:extLst>
          </p:cNvPr>
          <p:cNvSpPr>
            <a:spLocks noEditPoints="1"/>
          </p:cNvSpPr>
          <p:nvPr/>
        </p:nvSpPr>
        <p:spPr bwMode="auto">
          <a:xfrm rot="15933866">
            <a:off x="256260" y="887565"/>
            <a:ext cx="353294" cy="356595"/>
          </a:xfrm>
          <a:custGeom>
            <a:avLst/>
            <a:gdLst>
              <a:gd name="T0" fmla="*/ 13 w 26"/>
              <a:gd name="T1" fmla="*/ 0 h 26"/>
              <a:gd name="T2" fmla="*/ 0 w 26"/>
              <a:gd name="T3" fmla="*/ 13 h 26"/>
              <a:gd name="T4" fmla="*/ 13 w 26"/>
              <a:gd name="T5" fmla="*/ 26 h 26"/>
              <a:gd name="T6" fmla="*/ 26 w 26"/>
              <a:gd name="T7" fmla="*/ 13 h 26"/>
              <a:gd name="T8" fmla="*/ 13 w 26"/>
              <a:gd name="T9" fmla="*/ 0 h 26"/>
              <a:gd name="T10" fmla="*/ 13 w 26"/>
              <a:gd name="T11" fmla="*/ 23 h 26"/>
              <a:gd name="T12" fmla="*/ 3 w 26"/>
              <a:gd name="T13" fmla="*/ 13 h 26"/>
              <a:gd name="T14" fmla="*/ 13 w 26"/>
              <a:gd name="T15" fmla="*/ 4 h 26"/>
              <a:gd name="T16" fmla="*/ 23 w 26"/>
              <a:gd name="T17" fmla="*/ 13 h 26"/>
              <a:gd name="T18" fmla="*/ 13 w 26"/>
              <a:gd name="T19" fmla="*/ 23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6" h="26">
                <a:moveTo>
                  <a:pt x="13" y="0"/>
                </a:moveTo>
                <a:cubicBezTo>
                  <a:pt x="6" y="0"/>
                  <a:pt x="0" y="6"/>
                  <a:pt x="0" y="13"/>
                </a:cubicBezTo>
                <a:cubicBezTo>
                  <a:pt x="0" y="20"/>
                  <a:pt x="6" y="26"/>
                  <a:pt x="13" y="26"/>
                </a:cubicBezTo>
                <a:cubicBezTo>
                  <a:pt x="20" y="26"/>
                  <a:pt x="26" y="20"/>
                  <a:pt x="26" y="13"/>
                </a:cubicBezTo>
                <a:cubicBezTo>
                  <a:pt x="26" y="6"/>
                  <a:pt x="20" y="0"/>
                  <a:pt x="13" y="0"/>
                </a:cubicBezTo>
                <a:close/>
                <a:moveTo>
                  <a:pt x="13" y="23"/>
                </a:moveTo>
                <a:cubicBezTo>
                  <a:pt x="8" y="23"/>
                  <a:pt x="3" y="19"/>
                  <a:pt x="3" y="13"/>
                </a:cubicBezTo>
                <a:cubicBezTo>
                  <a:pt x="3" y="8"/>
                  <a:pt x="8" y="4"/>
                  <a:pt x="13" y="4"/>
                </a:cubicBezTo>
                <a:cubicBezTo>
                  <a:pt x="18" y="4"/>
                  <a:pt x="23" y="8"/>
                  <a:pt x="23" y="13"/>
                </a:cubicBezTo>
                <a:cubicBezTo>
                  <a:pt x="23" y="19"/>
                  <a:pt x="18" y="23"/>
                  <a:pt x="13" y="2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35" name="Freeform 66">
            <a:extLst>
              <a:ext uri="{FF2B5EF4-FFF2-40B4-BE49-F238E27FC236}">
                <a16:creationId xmlns:a16="http://schemas.microsoft.com/office/drawing/2014/main" id="{081658CC-5767-45D9-A498-A511342C3AB1}"/>
              </a:ext>
            </a:extLst>
          </p:cNvPr>
          <p:cNvSpPr>
            <a:spLocks/>
          </p:cNvSpPr>
          <p:nvPr/>
        </p:nvSpPr>
        <p:spPr bwMode="auto">
          <a:xfrm rot="15933866">
            <a:off x="576391" y="4297631"/>
            <a:ext cx="247637" cy="257542"/>
          </a:xfrm>
          <a:custGeom>
            <a:avLst/>
            <a:gdLst>
              <a:gd name="T0" fmla="*/ 17 w 18"/>
              <a:gd name="T1" fmla="*/ 8 h 19"/>
              <a:gd name="T2" fmla="*/ 11 w 18"/>
              <a:gd name="T3" fmla="*/ 8 h 19"/>
              <a:gd name="T4" fmla="*/ 11 w 18"/>
              <a:gd name="T5" fmla="*/ 2 h 19"/>
              <a:gd name="T6" fmla="*/ 9 w 18"/>
              <a:gd name="T7" fmla="*/ 0 h 19"/>
              <a:gd name="T8" fmla="*/ 7 w 18"/>
              <a:gd name="T9" fmla="*/ 2 h 19"/>
              <a:gd name="T10" fmla="*/ 7 w 18"/>
              <a:gd name="T11" fmla="*/ 8 h 19"/>
              <a:gd name="T12" fmla="*/ 2 w 18"/>
              <a:gd name="T13" fmla="*/ 8 h 19"/>
              <a:gd name="T14" fmla="*/ 0 w 18"/>
              <a:gd name="T15" fmla="*/ 9 h 19"/>
              <a:gd name="T16" fmla="*/ 2 w 18"/>
              <a:gd name="T17" fmla="*/ 11 h 19"/>
              <a:gd name="T18" fmla="*/ 7 w 18"/>
              <a:gd name="T19" fmla="*/ 11 h 19"/>
              <a:gd name="T20" fmla="*/ 7 w 18"/>
              <a:gd name="T21" fmla="*/ 17 h 19"/>
              <a:gd name="T22" fmla="*/ 9 w 18"/>
              <a:gd name="T23" fmla="*/ 19 h 19"/>
              <a:gd name="T24" fmla="*/ 11 w 18"/>
              <a:gd name="T25" fmla="*/ 17 h 19"/>
              <a:gd name="T26" fmla="*/ 11 w 18"/>
              <a:gd name="T27" fmla="*/ 11 h 19"/>
              <a:gd name="T28" fmla="*/ 17 w 18"/>
              <a:gd name="T29" fmla="*/ 11 h 19"/>
              <a:gd name="T30" fmla="*/ 18 w 18"/>
              <a:gd name="T31" fmla="*/ 9 h 19"/>
              <a:gd name="T32" fmla="*/ 17 w 18"/>
              <a:gd name="T33" fmla="*/ 8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" h="19">
                <a:moveTo>
                  <a:pt x="17" y="8"/>
                </a:moveTo>
                <a:cubicBezTo>
                  <a:pt x="11" y="8"/>
                  <a:pt x="11" y="8"/>
                  <a:pt x="11" y="8"/>
                </a:cubicBezTo>
                <a:cubicBezTo>
                  <a:pt x="11" y="2"/>
                  <a:pt x="11" y="2"/>
                  <a:pt x="11" y="2"/>
                </a:cubicBezTo>
                <a:cubicBezTo>
                  <a:pt x="11" y="1"/>
                  <a:pt x="10" y="0"/>
                  <a:pt x="9" y="0"/>
                </a:cubicBezTo>
                <a:cubicBezTo>
                  <a:pt x="8" y="0"/>
                  <a:pt x="7" y="1"/>
                  <a:pt x="7" y="2"/>
                </a:cubicBezTo>
                <a:cubicBezTo>
                  <a:pt x="7" y="8"/>
                  <a:pt x="7" y="8"/>
                  <a:pt x="7" y="8"/>
                </a:cubicBezTo>
                <a:cubicBezTo>
                  <a:pt x="2" y="8"/>
                  <a:pt x="2" y="8"/>
                  <a:pt x="2" y="8"/>
                </a:cubicBezTo>
                <a:cubicBezTo>
                  <a:pt x="1" y="8"/>
                  <a:pt x="0" y="8"/>
                  <a:pt x="0" y="9"/>
                </a:cubicBezTo>
                <a:cubicBezTo>
                  <a:pt x="0" y="10"/>
                  <a:pt x="1" y="11"/>
                  <a:pt x="2" y="11"/>
                </a:cubicBezTo>
                <a:cubicBezTo>
                  <a:pt x="7" y="11"/>
                  <a:pt x="7" y="11"/>
                  <a:pt x="7" y="11"/>
                </a:cubicBezTo>
                <a:cubicBezTo>
                  <a:pt x="7" y="17"/>
                  <a:pt x="7" y="17"/>
                  <a:pt x="7" y="17"/>
                </a:cubicBezTo>
                <a:cubicBezTo>
                  <a:pt x="7" y="18"/>
                  <a:pt x="8" y="19"/>
                  <a:pt x="9" y="19"/>
                </a:cubicBezTo>
                <a:cubicBezTo>
                  <a:pt x="10" y="19"/>
                  <a:pt x="11" y="18"/>
                  <a:pt x="11" y="17"/>
                </a:cubicBezTo>
                <a:cubicBezTo>
                  <a:pt x="11" y="11"/>
                  <a:pt x="11" y="11"/>
                  <a:pt x="11" y="11"/>
                </a:cubicBezTo>
                <a:cubicBezTo>
                  <a:pt x="17" y="11"/>
                  <a:pt x="17" y="11"/>
                  <a:pt x="17" y="11"/>
                </a:cubicBezTo>
                <a:cubicBezTo>
                  <a:pt x="18" y="11"/>
                  <a:pt x="18" y="10"/>
                  <a:pt x="18" y="9"/>
                </a:cubicBezTo>
                <a:cubicBezTo>
                  <a:pt x="18" y="8"/>
                  <a:pt x="18" y="8"/>
                  <a:pt x="17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37" name="Freeform 69">
            <a:extLst>
              <a:ext uri="{FF2B5EF4-FFF2-40B4-BE49-F238E27FC236}">
                <a16:creationId xmlns:a16="http://schemas.microsoft.com/office/drawing/2014/main" id="{1448530A-31FE-4E9D-AA6B-C5E8BAECD171}"/>
              </a:ext>
            </a:extLst>
          </p:cNvPr>
          <p:cNvSpPr>
            <a:spLocks/>
          </p:cNvSpPr>
          <p:nvPr/>
        </p:nvSpPr>
        <p:spPr bwMode="auto">
          <a:xfrm rot="15933866">
            <a:off x="559815" y="368030"/>
            <a:ext cx="244334" cy="260841"/>
          </a:xfrm>
          <a:custGeom>
            <a:avLst/>
            <a:gdLst>
              <a:gd name="T0" fmla="*/ 17 w 18"/>
              <a:gd name="T1" fmla="*/ 8 h 19"/>
              <a:gd name="T2" fmla="*/ 11 w 18"/>
              <a:gd name="T3" fmla="*/ 8 h 19"/>
              <a:gd name="T4" fmla="*/ 11 w 18"/>
              <a:gd name="T5" fmla="*/ 2 h 19"/>
              <a:gd name="T6" fmla="*/ 9 w 18"/>
              <a:gd name="T7" fmla="*/ 0 h 19"/>
              <a:gd name="T8" fmla="*/ 7 w 18"/>
              <a:gd name="T9" fmla="*/ 2 h 19"/>
              <a:gd name="T10" fmla="*/ 7 w 18"/>
              <a:gd name="T11" fmla="*/ 8 h 19"/>
              <a:gd name="T12" fmla="*/ 2 w 18"/>
              <a:gd name="T13" fmla="*/ 8 h 19"/>
              <a:gd name="T14" fmla="*/ 0 w 18"/>
              <a:gd name="T15" fmla="*/ 10 h 19"/>
              <a:gd name="T16" fmla="*/ 2 w 18"/>
              <a:gd name="T17" fmla="*/ 11 h 19"/>
              <a:gd name="T18" fmla="*/ 7 w 18"/>
              <a:gd name="T19" fmla="*/ 11 h 19"/>
              <a:gd name="T20" fmla="*/ 7 w 18"/>
              <a:gd name="T21" fmla="*/ 17 h 19"/>
              <a:gd name="T22" fmla="*/ 9 w 18"/>
              <a:gd name="T23" fmla="*/ 19 h 19"/>
              <a:gd name="T24" fmla="*/ 11 w 18"/>
              <a:gd name="T25" fmla="*/ 17 h 19"/>
              <a:gd name="T26" fmla="*/ 11 w 18"/>
              <a:gd name="T27" fmla="*/ 11 h 19"/>
              <a:gd name="T28" fmla="*/ 17 w 18"/>
              <a:gd name="T29" fmla="*/ 11 h 19"/>
              <a:gd name="T30" fmla="*/ 18 w 18"/>
              <a:gd name="T31" fmla="*/ 10 h 19"/>
              <a:gd name="T32" fmla="*/ 17 w 18"/>
              <a:gd name="T33" fmla="*/ 8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8" h="19">
                <a:moveTo>
                  <a:pt x="17" y="8"/>
                </a:moveTo>
                <a:cubicBezTo>
                  <a:pt x="11" y="8"/>
                  <a:pt x="11" y="8"/>
                  <a:pt x="11" y="8"/>
                </a:cubicBezTo>
                <a:cubicBezTo>
                  <a:pt x="11" y="2"/>
                  <a:pt x="11" y="2"/>
                  <a:pt x="11" y="2"/>
                </a:cubicBezTo>
                <a:cubicBezTo>
                  <a:pt x="11" y="1"/>
                  <a:pt x="10" y="0"/>
                  <a:pt x="9" y="0"/>
                </a:cubicBezTo>
                <a:cubicBezTo>
                  <a:pt x="8" y="0"/>
                  <a:pt x="7" y="1"/>
                  <a:pt x="7" y="2"/>
                </a:cubicBezTo>
                <a:cubicBezTo>
                  <a:pt x="7" y="8"/>
                  <a:pt x="7" y="8"/>
                  <a:pt x="7" y="8"/>
                </a:cubicBezTo>
                <a:cubicBezTo>
                  <a:pt x="2" y="8"/>
                  <a:pt x="2" y="8"/>
                  <a:pt x="2" y="8"/>
                </a:cubicBezTo>
                <a:cubicBezTo>
                  <a:pt x="1" y="8"/>
                  <a:pt x="0" y="9"/>
                  <a:pt x="0" y="10"/>
                </a:cubicBezTo>
                <a:cubicBezTo>
                  <a:pt x="0" y="11"/>
                  <a:pt x="1" y="11"/>
                  <a:pt x="2" y="11"/>
                </a:cubicBezTo>
                <a:cubicBezTo>
                  <a:pt x="7" y="11"/>
                  <a:pt x="7" y="11"/>
                  <a:pt x="7" y="11"/>
                </a:cubicBezTo>
                <a:cubicBezTo>
                  <a:pt x="7" y="17"/>
                  <a:pt x="7" y="17"/>
                  <a:pt x="7" y="17"/>
                </a:cubicBezTo>
                <a:cubicBezTo>
                  <a:pt x="7" y="18"/>
                  <a:pt x="8" y="19"/>
                  <a:pt x="9" y="19"/>
                </a:cubicBezTo>
                <a:cubicBezTo>
                  <a:pt x="10" y="19"/>
                  <a:pt x="11" y="18"/>
                  <a:pt x="11" y="17"/>
                </a:cubicBezTo>
                <a:cubicBezTo>
                  <a:pt x="11" y="11"/>
                  <a:pt x="11" y="11"/>
                  <a:pt x="11" y="11"/>
                </a:cubicBezTo>
                <a:cubicBezTo>
                  <a:pt x="17" y="11"/>
                  <a:pt x="17" y="11"/>
                  <a:pt x="17" y="11"/>
                </a:cubicBezTo>
                <a:cubicBezTo>
                  <a:pt x="18" y="11"/>
                  <a:pt x="18" y="11"/>
                  <a:pt x="18" y="10"/>
                </a:cubicBezTo>
                <a:cubicBezTo>
                  <a:pt x="18" y="9"/>
                  <a:pt x="18" y="8"/>
                  <a:pt x="17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48" name="AutoShape 3">
            <a:extLst>
              <a:ext uri="{FF2B5EF4-FFF2-40B4-BE49-F238E27FC236}">
                <a16:creationId xmlns:a16="http://schemas.microsoft.com/office/drawing/2014/main" id="{897923C4-1862-49F3-955D-309536587AEE}"/>
              </a:ext>
            </a:extLst>
          </p:cNvPr>
          <p:cNvSpPr>
            <a:spLocks noChangeAspect="1" noChangeArrowheads="1" noTextEdit="1"/>
          </p:cNvSpPr>
          <p:nvPr/>
        </p:nvSpPr>
        <p:spPr bwMode="auto">
          <a:xfrm>
            <a:off x="2636667" y="3558677"/>
            <a:ext cx="5619750" cy="4719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3451313D-890E-4185-AA05-9B81F3092EA1}"/>
              </a:ext>
            </a:extLst>
          </p:cNvPr>
          <p:cNvSpPr/>
          <p:nvPr/>
        </p:nvSpPr>
        <p:spPr>
          <a:xfrm rot="16200000">
            <a:off x="18959140" y="8159378"/>
            <a:ext cx="7249289" cy="3790931"/>
          </a:xfrm>
          <a:custGeom>
            <a:avLst/>
            <a:gdLst>
              <a:gd name="connsiteX0" fmla="*/ 643474 w 7249289"/>
              <a:gd name="connsiteY0" fmla="*/ 554 h 3790931"/>
              <a:gd name="connsiteX1" fmla="*/ 1423980 w 7249289"/>
              <a:gd name="connsiteY1" fmla="*/ 150329 h 3790931"/>
              <a:gd name="connsiteX2" fmla="*/ 2150559 w 7249289"/>
              <a:gd name="connsiteY2" fmla="*/ 451301 h 3790931"/>
              <a:gd name="connsiteX3" fmla="*/ 2916874 w 7249289"/>
              <a:gd name="connsiteY3" fmla="*/ 826096 h 3790931"/>
              <a:gd name="connsiteX4" fmla="*/ 3603719 w 7249289"/>
              <a:gd name="connsiteY4" fmla="*/ 1257677 h 3790931"/>
              <a:gd name="connsiteX5" fmla="*/ 4131624 w 7249289"/>
              <a:gd name="connsiteY5" fmla="*/ 1763082 h 3790931"/>
              <a:gd name="connsiteX6" fmla="*/ 4631147 w 7249289"/>
              <a:gd name="connsiteY6" fmla="*/ 2120841 h 3790931"/>
              <a:gd name="connsiteX7" fmla="*/ 5454226 w 7249289"/>
              <a:gd name="connsiteY7" fmla="*/ 1961837 h 3790931"/>
              <a:gd name="connsiteX8" fmla="*/ 5874280 w 7249289"/>
              <a:gd name="connsiteY8" fmla="*/ 1859620 h 3790931"/>
              <a:gd name="connsiteX9" fmla="*/ 6186482 w 7249289"/>
              <a:gd name="connsiteY9" fmla="*/ 1950480 h 3790931"/>
              <a:gd name="connsiteX10" fmla="*/ 6538419 w 7249289"/>
              <a:gd name="connsiteY10" fmla="*/ 2467242 h 3790931"/>
              <a:gd name="connsiteX11" fmla="*/ 6765475 w 7249289"/>
              <a:gd name="connsiteY11" fmla="*/ 3114615 h 3790931"/>
              <a:gd name="connsiteX12" fmla="*/ 6776827 w 7249289"/>
              <a:gd name="connsiteY12" fmla="*/ 3165723 h 3790931"/>
              <a:gd name="connsiteX13" fmla="*/ 7037144 w 7249289"/>
              <a:gd name="connsiteY13" fmla="*/ 3494645 h 3790931"/>
              <a:gd name="connsiteX14" fmla="*/ 7249289 w 7249289"/>
              <a:gd name="connsiteY14" fmla="*/ 3790931 h 3790931"/>
              <a:gd name="connsiteX15" fmla="*/ 0 w 7249289"/>
              <a:gd name="connsiteY15" fmla="*/ 3790931 h 3790931"/>
              <a:gd name="connsiteX16" fmla="*/ 0 w 7249289"/>
              <a:gd name="connsiteY16" fmla="*/ 99815 h 3790931"/>
              <a:gd name="connsiteX17" fmla="*/ 19447 w 7249289"/>
              <a:gd name="connsiteY17" fmla="*/ 92489 h 3790931"/>
              <a:gd name="connsiteX18" fmla="*/ 643474 w 7249289"/>
              <a:gd name="connsiteY18" fmla="*/ 554 h 3790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7249289" h="3790931">
                <a:moveTo>
                  <a:pt x="643474" y="554"/>
                </a:moveTo>
                <a:cubicBezTo>
                  <a:pt x="917361" y="6942"/>
                  <a:pt x="1182733" y="67988"/>
                  <a:pt x="1423980" y="150329"/>
                </a:cubicBezTo>
                <a:cubicBezTo>
                  <a:pt x="1679418" y="235510"/>
                  <a:pt x="1912151" y="343405"/>
                  <a:pt x="2150559" y="451301"/>
                </a:cubicBezTo>
                <a:cubicBezTo>
                  <a:pt x="2411674" y="570554"/>
                  <a:pt x="2667112" y="695485"/>
                  <a:pt x="2916874" y="826096"/>
                </a:cubicBezTo>
                <a:cubicBezTo>
                  <a:pt x="3160959" y="956706"/>
                  <a:pt x="3393692" y="1098673"/>
                  <a:pt x="3603719" y="1257677"/>
                </a:cubicBezTo>
                <a:cubicBezTo>
                  <a:pt x="3808069" y="1411003"/>
                  <a:pt x="3972685" y="1581364"/>
                  <a:pt x="4131624" y="1763082"/>
                </a:cubicBezTo>
                <a:cubicBezTo>
                  <a:pt x="4262181" y="1910729"/>
                  <a:pt x="4409768" y="2064054"/>
                  <a:pt x="4631147" y="2120841"/>
                </a:cubicBezTo>
                <a:cubicBezTo>
                  <a:pt x="4909291" y="2188985"/>
                  <a:pt x="5181759" y="2075411"/>
                  <a:pt x="5454226" y="1961837"/>
                </a:cubicBezTo>
                <a:cubicBezTo>
                  <a:pt x="5590460" y="1910729"/>
                  <a:pt x="5732370" y="1859620"/>
                  <a:pt x="5874280" y="1859620"/>
                </a:cubicBezTo>
                <a:cubicBezTo>
                  <a:pt x="5993484" y="1859620"/>
                  <a:pt x="6095659" y="1899371"/>
                  <a:pt x="6186482" y="1950480"/>
                </a:cubicBezTo>
                <a:cubicBezTo>
                  <a:pt x="6385156" y="2075411"/>
                  <a:pt x="6481655" y="2268487"/>
                  <a:pt x="6538419" y="2467242"/>
                </a:cubicBezTo>
                <a:cubicBezTo>
                  <a:pt x="6606535" y="2688712"/>
                  <a:pt x="6646270" y="2915860"/>
                  <a:pt x="6765475" y="3114615"/>
                </a:cubicBezTo>
                <a:cubicBezTo>
                  <a:pt x="6759798" y="3131651"/>
                  <a:pt x="6759798" y="3148687"/>
                  <a:pt x="6776827" y="3165723"/>
                </a:cubicBezTo>
                <a:cubicBezTo>
                  <a:pt x="6866231" y="3273619"/>
                  <a:pt x="6953151" y="3383289"/>
                  <a:pt x="7037144" y="3494645"/>
                </a:cubicBezTo>
                <a:lnTo>
                  <a:pt x="7249289" y="3790931"/>
                </a:lnTo>
                <a:lnTo>
                  <a:pt x="0" y="3790931"/>
                </a:lnTo>
                <a:lnTo>
                  <a:pt x="0" y="99815"/>
                </a:lnTo>
                <a:lnTo>
                  <a:pt x="19447" y="92489"/>
                </a:lnTo>
                <a:cubicBezTo>
                  <a:pt x="227855" y="21716"/>
                  <a:pt x="438060" y="-4238"/>
                  <a:pt x="643474" y="554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6ED40B25-C7E1-4151-927B-712C6165B852}"/>
              </a:ext>
            </a:extLst>
          </p:cNvPr>
          <p:cNvSpPr txBox="1">
            <a:spLocks/>
          </p:cNvSpPr>
          <p:nvPr/>
        </p:nvSpPr>
        <p:spPr>
          <a:xfrm>
            <a:off x="1852647" y="533844"/>
            <a:ext cx="15912839" cy="4378038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000" cap="all" dirty="0">
                <a:latin typeface="Arial" panose="020B0604020202020204" pitchFamily="34" charset="0"/>
                <a:cs typeface="Arial" panose="020B0604020202020204" pitchFamily="34" charset="0"/>
              </a:rPr>
              <a:t>Agenda: ARE YOU</a:t>
            </a:r>
            <a:br>
              <a:rPr lang="en-US" sz="8000" cap="all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8000" cap="all" dirty="0">
                <a:latin typeface="Arial" panose="020B0604020202020204" pitchFamily="34" charset="0"/>
                <a:cs typeface="Arial" panose="020B0604020202020204" pitchFamily="34" charset="0"/>
              </a:rPr>
              <a:t>ready TO SWEAT?</a:t>
            </a:r>
          </a:p>
        </p:txBody>
      </p:sp>
      <p:sp>
        <p:nvSpPr>
          <p:cNvPr id="55" name="Subtitle 2">
            <a:extLst>
              <a:ext uri="{FF2B5EF4-FFF2-40B4-BE49-F238E27FC236}">
                <a16:creationId xmlns:a16="http://schemas.microsoft.com/office/drawing/2014/main" id="{9E50999A-DD3F-4E58-B73F-4251F7449860}"/>
              </a:ext>
            </a:extLst>
          </p:cNvPr>
          <p:cNvSpPr txBox="1">
            <a:spLocks/>
          </p:cNvSpPr>
          <p:nvPr/>
        </p:nvSpPr>
        <p:spPr>
          <a:xfrm>
            <a:off x="1872733" y="2778035"/>
            <a:ext cx="10310558" cy="8865325"/>
          </a:xfrm>
          <a:prstGeom prst="rect">
            <a:avLst/>
          </a:prstGeom>
        </p:spPr>
        <p:txBody>
          <a:bodyPr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just">
              <a:lnSpc>
                <a:spcPct val="160000"/>
              </a:lnSpc>
              <a:buAutoNum type="arabicParenR"/>
              <a:defRPr/>
            </a:pPr>
            <a:r>
              <a:rPr lang="en-US" sz="14400" b="1" dirty="0">
                <a:latin typeface="Arial" panose="020B0604020202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Agenda </a:t>
            </a:r>
          </a:p>
          <a:p>
            <a:pPr marL="457200" indent="-457200" algn="just">
              <a:lnSpc>
                <a:spcPct val="160000"/>
              </a:lnSpc>
              <a:buAutoNum type="arabicParenR"/>
              <a:defRPr/>
            </a:pPr>
            <a:r>
              <a:rPr lang="en-US" sz="14400" b="1" dirty="0">
                <a:latin typeface="Arial" panose="020B0604020202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Problem Statement &amp; Background</a:t>
            </a:r>
          </a:p>
          <a:p>
            <a:pPr marL="457200" indent="-457200" algn="just">
              <a:lnSpc>
                <a:spcPct val="160000"/>
              </a:lnSpc>
              <a:buAutoNum type="arabicParenR"/>
              <a:defRPr/>
            </a:pPr>
            <a:r>
              <a:rPr lang="en-US" sz="14400" b="1" dirty="0">
                <a:latin typeface="Arial" panose="020B0604020202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Methodology </a:t>
            </a:r>
          </a:p>
          <a:p>
            <a:pPr marL="457200" indent="-457200" algn="just">
              <a:lnSpc>
                <a:spcPct val="160000"/>
              </a:lnSpc>
              <a:buAutoNum type="arabicParenR"/>
              <a:defRPr/>
            </a:pPr>
            <a:r>
              <a:rPr lang="en-US" sz="14400" b="1" dirty="0">
                <a:latin typeface="Arial" panose="020B0604020202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General Overview </a:t>
            </a:r>
          </a:p>
          <a:p>
            <a:pPr marL="457200" indent="-457200" algn="just">
              <a:lnSpc>
                <a:spcPct val="160000"/>
              </a:lnSpc>
              <a:buAutoNum type="arabicParenR"/>
              <a:defRPr/>
            </a:pPr>
            <a:r>
              <a:rPr lang="en-US" sz="14400" b="1" dirty="0">
                <a:latin typeface="Arial" panose="020B0604020202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Key Contributors: A timeline </a:t>
            </a:r>
          </a:p>
          <a:p>
            <a:pPr marL="457200" indent="-457200" algn="just">
              <a:lnSpc>
                <a:spcPct val="160000"/>
              </a:lnSpc>
              <a:buAutoNum type="arabicParenR"/>
              <a:defRPr/>
            </a:pPr>
            <a:r>
              <a:rPr lang="en-US" sz="14400" b="1" dirty="0">
                <a:latin typeface="Arial" panose="020B0604020202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Share of Voice: Does it matter? </a:t>
            </a:r>
          </a:p>
          <a:p>
            <a:pPr marL="457200" indent="-457200" algn="just">
              <a:lnSpc>
                <a:spcPct val="160000"/>
              </a:lnSpc>
              <a:buAutoNum type="arabicParenR"/>
              <a:defRPr/>
            </a:pPr>
            <a:r>
              <a:rPr lang="en-US" sz="14400" b="1" dirty="0">
                <a:latin typeface="Arial" panose="020B0604020202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Association Analysis: Who got involved? </a:t>
            </a:r>
          </a:p>
          <a:p>
            <a:pPr marL="457200" indent="-457200" algn="just">
              <a:lnSpc>
                <a:spcPct val="160000"/>
              </a:lnSpc>
              <a:buAutoNum type="arabicParenR"/>
              <a:defRPr/>
            </a:pPr>
            <a:r>
              <a:rPr lang="en-US" sz="14400" b="1" dirty="0">
                <a:latin typeface="Arial" panose="020B0604020202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Involvement of Nike: Why do we care? </a:t>
            </a:r>
          </a:p>
          <a:p>
            <a:pPr marL="457200" indent="-457200" algn="just">
              <a:lnSpc>
                <a:spcPct val="160000"/>
              </a:lnSpc>
              <a:buAutoNum type="arabicParenR"/>
              <a:defRPr/>
            </a:pPr>
            <a:r>
              <a:rPr lang="en-US" sz="14400" b="1" dirty="0">
                <a:latin typeface="Arial" panose="020B0604020202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Key Takeaways </a:t>
            </a:r>
          </a:p>
          <a:p>
            <a:pPr marL="457200" indent="-457200" algn="just">
              <a:lnSpc>
                <a:spcPct val="160000"/>
              </a:lnSpc>
              <a:buAutoNum type="arabicParenR"/>
              <a:defRPr/>
            </a:pPr>
            <a:r>
              <a:rPr lang="en-US" sz="14400" b="1" dirty="0">
                <a:latin typeface="Arial" panose="020B0604020202020204" pitchFamily="34" charset="0"/>
                <a:ea typeface="Source Sans Pro" panose="020B0503030403020204" pitchFamily="34" charset="0"/>
                <a:cs typeface="Arial" panose="020B0604020202020204" pitchFamily="34" charset="0"/>
              </a:rPr>
              <a:t> Limitations &amp; Further research </a:t>
            </a:r>
          </a:p>
          <a:p>
            <a:pPr marL="457200" indent="-457200" algn="just">
              <a:lnSpc>
                <a:spcPct val="160000"/>
              </a:lnSpc>
              <a:buAutoNum type="arabicParenR"/>
              <a:defRPr/>
            </a:pPr>
            <a:endParaRPr lang="en-US" sz="2000" dirty="0">
              <a:latin typeface="Source Sans Pro" panose="020B0503030403020204" pitchFamily="34" charset="0"/>
              <a:ea typeface="Source Sans Pro" panose="020B0503030403020204" pitchFamily="34" charset="0"/>
              <a:cs typeface="Lato Light" panose="020F0502020204030203" pitchFamily="34" charset="0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C4BD67E5-A88A-4F2D-8DAD-A217E31FE202}"/>
              </a:ext>
            </a:extLst>
          </p:cNvPr>
          <p:cNvGrpSpPr/>
          <p:nvPr/>
        </p:nvGrpSpPr>
        <p:grpSpPr>
          <a:xfrm>
            <a:off x="1234514" y="10503128"/>
            <a:ext cx="7521523" cy="2634845"/>
            <a:chOff x="3048019" y="5300841"/>
            <a:chExt cx="4267181" cy="1494825"/>
          </a:xfrm>
        </p:grpSpPr>
        <p:sp>
          <p:nvSpPr>
            <p:cNvPr id="22" name="Freeform 63">
              <a:extLst>
                <a:ext uri="{FF2B5EF4-FFF2-40B4-BE49-F238E27FC236}">
                  <a16:creationId xmlns:a16="http://schemas.microsoft.com/office/drawing/2014/main" id="{8E8C6A5A-85F2-4D29-AB4F-9E1954F32BB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30599" y="6454741"/>
              <a:ext cx="200434" cy="202307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4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9"/>
                    <a:pt x="3" y="13"/>
                  </a:cubicBezTo>
                  <a:cubicBezTo>
                    <a:pt x="3" y="8"/>
                    <a:pt x="8" y="4"/>
                    <a:pt x="13" y="4"/>
                  </a:cubicBezTo>
                  <a:cubicBezTo>
                    <a:pt x="18" y="4"/>
                    <a:pt x="23" y="8"/>
                    <a:pt x="23" y="13"/>
                  </a:cubicBezTo>
                  <a:cubicBezTo>
                    <a:pt x="23" y="19"/>
                    <a:pt x="18" y="23"/>
                    <a:pt x="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5" name="Freeform 66">
              <a:extLst>
                <a:ext uri="{FF2B5EF4-FFF2-40B4-BE49-F238E27FC236}">
                  <a16:creationId xmlns:a16="http://schemas.microsoft.com/office/drawing/2014/main" id="{83D1A975-7C77-41EA-BA4F-87C5C4D27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8019" y="6486586"/>
              <a:ext cx="140492" cy="146111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6" name="Freeform 67">
              <a:extLst>
                <a:ext uri="{FF2B5EF4-FFF2-40B4-BE49-F238E27FC236}">
                  <a16:creationId xmlns:a16="http://schemas.microsoft.com/office/drawing/2014/main" id="{13B5D512-0DEC-4C11-BDB0-46E8A63C609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9089" y="5300841"/>
              <a:ext cx="146111" cy="147983"/>
            </a:xfrm>
            <a:custGeom>
              <a:avLst/>
              <a:gdLst>
                <a:gd name="T0" fmla="*/ 17 w 19"/>
                <a:gd name="T1" fmla="*/ 8 h 19"/>
                <a:gd name="T2" fmla="*/ 11 w 19"/>
                <a:gd name="T3" fmla="*/ 8 h 19"/>
                <a:gd name="T4" fmla="*/ 11 w 19"/>
                <a:gd name="T5" fmla="*/ 2 h 19"/>
                <a:gd name="T6" fmla="*/ 9 w 19"/>
                <a:gd name="T7" fmla="*/ 0 h 19"/>
                <a:gd name="T8" fmla="*/ 8 w 19"/>
                <a:gd name="T9" fmla="*/ 2 h 19"/>
                <a:gd name="T10" fmla="*/ 8 w 19"/>
                <a:gd name="T11" fmla="*/ 8 h 19"/>
                <a:gd name="T12" fmla="*/ 2 w 19"/>
                <a:gd name="T13" fmla="*/ 8 h 19"/>
                <a:gd name="T14" fmla="*/ 0 w 19"/>
                <a:gd name="T15" fmla="*/ 10 h 19"/>
                <a:gd name="T16" fmla="*/ 2 w 19"/>
                <a:gd name="T17" fmla="*/ 11 h 19"/>
                <a:gd name="T18" fmla="*/ 8 w 19"/>
                <a:gd name="T19" fmla="*/ 11 h 19"/>
                <a:gd name="T20" fmla="*/ 8 w 19"/>
                <a:gd name="T21" fmla="*/ 17 h 19"/>
                <a:gd name="T22" fmla="*/ 9 w 19"/>
                <a:gd name="T23" fmla="*/ 19 h 19"/>
                <a:gd name="T24" fmla="*/ 11 w 19"/>
                <a:gd name="T25" fmla="*/ 17 h 19"/>
                <a:gd name="T26" fmla="*/ 11 w 19"/>
                <a:gd name="T27" fmla="*/ 11 h 19"/>
                <a:gd name="T28" fmla="*/ 17 w 19"/>
                <a:gd name="T29" fmla="*/ 11 h 19"/>
                <a:gd name="T30" fmla="*/ 19 w 19"/>
                <a:gd name="T31" fmla="*/ 10 h 19"/>
                <a:gd name="T32" fmla="*/ 17 w 19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1"/>
                    <a:pt x="19" y="10"/>
                  </a:cubicBezTo>
                  <a:cubicBezTo>
                    <a:pt x="19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8" name="Freeform 69">
              <a:extLst>
                <a:ext uri="{FF2B5EF4-FFF2-40B4-BE49-F238E27FC236}">
                  <a16:creationId xmlns:a16="http://schemas.microsoft.com/office/drawing/2014/main" id="{49F0E53E-E445-48C8-8E48-80916B8B0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1524" y="6647683"/>
              <a:ext cx="138618" cy="147983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10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10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F54C0F4-F1FB-4AF8-B74F-04369DAD33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018875" y="1321911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388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629"/>
    </mc:Choice>
    <mc:Fallback>
      <p:transition spd="slow" advTm="226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20">
            <a:extLst>
              <a:ext uri="{FF2B5EF4-FFF2-40B4-BE49-F238E27FC236}">
                <a16:creationId xmlns:a16="http://schemas.microsoft.com/office/drawing/2014/main" id="{AF825453-BCD0-40F0-8BE1-F55F3F324465}"/>
              </a:ext>
            </a:extLst>
          </p:cNvPr>
          <p:cNvSpPr>
            <a:spLocks/>
          </p:cNvSpPr>
          <p:nvPr/>
        </p:nvSpPr>
        <p:spPr bwMode="auto">
          <a:xfrm rot="12284135">
            <a:off x="19219258" y="-208851"/>
            <a:ext cx="5260596" cy="3997642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4" name="Freeform 54">
            <a:extLst>
              <a:ext uri="{FF2B5EF4-FFF2-40B4-BE49-F238E27FC236}">
                <a16:creationId xmlns:a16="http://schemas.microsoft.com/office/drawing/2014/main" id="{8BF8AB19-89C3-467C-B91C-6D5FFB8A0CF6}"/>
              </a:ext>
            </a:extLst>
          </p:cNvPr>
          <p:cNvSpPr>
            <a:spLocks/>
          </p:cNvSpPr>
          <p:nvPr/>
        </p:nvSpPr>
        <p:spPr bwMode="auto">
          <a:xfrm rot="14334190">
            <a:off x="21410544" y="9156180"/>
            <a:ext cx="1487488" cy="920750"/>
          </a:xfrm>
          <a:custGeom>
            <a:avLst/>
            <a:gdLst>
              <a:gd name="T0" fmla="*/ 128 w 488"/>
              <a:gd name="T1" fmla="*/ 123 h 301"/>
              <a:gd name="T2" fmla="*/ 234 w 488"/>
              <a:gd name="T3" fmla="*/ 153 h 301"/>
              <a:gd name="T4" fmla="*/ 370 w 488"/>
              <a:gd name="T5" fmla="*/ 248 h 301"/>
              <a:gd name="T6" fmla="*/ 443 w 488"/>
              <a:gd name="T7" fmla="*/ 296 h 301"/>
              <a:gd name="T8" fmla="*/ 482 w 488"/>
              <a:gd name="T9" fmla="*/ 203 h 301"/>
              <a:gd name="T10" fmla="*/ 399 w 488"/>
              <a:gd name="T11" fmla="*/ 95 h 301"/>
              <a:gd name="T12" fmla="*/ 236 w 488"/>
              <a:gd name="T13" fmla="*/ 70 h 301"/>
              <a:gd name="T14" fmla="*/ 172 w 488"/>
              <a:gd name="T15" fmla="*/ 70 h 301"/>
              <a:gd name="T16" fmla="*/ 111 w 488"/>
              <a:gd name="T17" fmla="*/ 51 h 301"/>
              <a:gd name="T18" fmla="*/ 45 w 488"/>
              <a:gd name="T19" fmla="*/ 10 h 301"/>
              <a:gd name="T20" fmla="*/ 10 w 488"/>
              <a:gd name="T21" fmla="*/ 10 h 301"/>
              <a:gd name="T22" fmla="*/ 20 w 488"/>
              <a:gd name="T23" fmla="*/ 53 h 301"/>
              <a:gd name="T24" fmla="*/ 128 w 488"/>
              <a:gd name="T25" fmla="*/ 123 h 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88" h="301">
                <a:moveTo>
                  <a:pt x="128" y="123"/>
                </a:moveTo>
                <a:cubicBezTo>
                  <a:pt x="163" y="134"/>
                  <a:pt x="200" y="140"/>
                  <a:pt x="234" y="153"/>
                </a:cubicBezTo>
                <a:cubicBezTo>
                  <a:pt x="287" y="172"/>
                  <a:pt x="334" y="205"/>
                  <a:pt x="370" y="248"/>
                </a:cubicBezTo>
                <a:cubicBezTo>
                  <a:pt x="389" y="272"/>
                  <a:pt x="412" y="301"/>
                  <a:pt x="443" y="296"/>
                </a:cubicBezTo>
                <a:cubicBezTo>
                  <a:pt x="484" y="290"/>
                  <a:pt x="488" y="236"/>
                  <a:pt x="482" y="203"/>
                </a:cubicBezTo>
                <a:cubicBezTo>
                  <a:pt x="475" y="154"/>
                  <a:pt x="442" y="116"/>
                  <a:pt x="399" y="95"/>
                </a:cubicBezTo>
                <a:cubicBezTo>
                  <a:pt x="347" y="68"/>
                  <a:pt x="292" y="68"/>
                  <a:pt x="236" y="70"/>
                </a:cubicBezTo>
                <a:cubicBezTo>
                  <a:pt x="214" y="70"/>
                  <a:pt x="193" y="73"/>
                  <a:pt x="172" y="70"/>
                </a:cubicBezTo>
                <a:cubicBezTo>
                  <a:pt x="151" y="67"/>
                  <a:pt x="130" y="61"/>
                  <a:pt x="111" y="51"/>
                </a:cubicBezTo>
                <a:cubicBezTo>
                  <a:pt x="87" y="40"/>
                  <a:pt x="67" y="23"/>
                  <a:pt x="45" y="10"/>
                </a:cubicBezTo>
                <a:cubicBezTo>
                  <a:pt x="35" y="5"/>
                  <a:pt x="19" y="0"/>
                  <a:pt x="10" y="10"/>
                </a:cubicBezTo>
                <a:cubicBezTo>
                  <a:pt x="0" y="22"/>
                  <a:pt x="12" y="43"/>
                  <a:pt x="20" y="53"/>
                </a:cubicBezTo>
                <a:cubicBezTo>
                  <a:pt x="44" y="87"/>
                  <a:pt x="88" y="111"/>
                  <a:pt x="128" y="123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5" name="Freeform 40">
            <a:extLst>
              <a:ext uri="{FF2B5EF4-FFF2-40B4-BE49-F238E27FC236}">
                <a16:creationId xmlns:a16="http://schemas.microsoft.com/office/drawing/2014/main" id="{DA4ADB37-1136-4C85-BFE0-536C55AAE6F2}"/>
              </a:ext>
            </a:extLst>
          </p:cNvPr>
          <p:cNvSpPr>
            <a:spLocks/>
          </p:cNvSpPr>
          <p:nvPr/>
        </p:nvSpPr>
        <p:spPr bwMode="auto">
          <a:xfrm>
            <a:off x="22062426" y="8193927"/>
            <a:ext cx="596900" cy="493712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6" name="Freeform 40">
            <a:extLst>
              <a:ext uri="{FF2B5EF4-FFF2-40B4-BE49-F238E27FC236}">
                <a16:creationId xmlns:a16="http://schemas.microsoft.com/office/drawing/2014/main" id="{01F6C0B8-DA55-4864-983E-0CE1F85160C0}"/>
              </a:ext>
            </a:extLst>
          </p:cNvPr>
          <p:cNvSpPr>
            <a:spLocks/>
          </p:cNvSpPr>
          <p:nvPr/>
        </p:nvSpPr>
        <p:spPr bwMode="auto">
          <a:xfrm>
            <a:off x="22504881" y="7785843"/>
            <a:ext cx="427758" cy="353810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7" name="Freeform 35">
            <a:extLst>
              <a:ext uri="{FF2B5EF4-FFF2-40B4-BE49-F238E27FC236}">
                <a16:creationId xmlns:a16="http://schemas.microsoft.com/office/drawing/2014/main" id="{CB9B919D-E42A-4D6C-B002-500BEE9FBA77}"/>
              </a:ext>
            </a:extLst>
          </p:cNvPr>
          <p:cNvSpPr>
            <a:spLocks/>
          </p:cNvSpPr>
          <p:nvPr/>
        </p:nvSpPr>
        <p:spPr bwMode="auto">
          <a:xfrm rot="6654431">
            <a:off x="20955380" y="11690566"/>
            <a:ext cx="506590" cy="553061"/>
          </a:xfrm>
          <a:custGeom>
            <a:avLst/>
            <a:gdLst>
              <a:gd name="T0" fmla="*/ 30 w 219"/>
              <a:gd name="T1" fmla="*/ 162 h 239"/>
              <a:gd name="T2" fmla="*/ 4 w 219"/>
              <a:gd name="T3" fmla="*/ 212 h 239"/>
              <a:gd name="T4" fmla="*/ 35 w 219"/>
              <a:gd name="T5" fmla="*/ 237 h 239"/>
              <a:gd name="T6" fmla="*/ 76 w 219"/>
              <a:gd name="T7" fmla="*/ 230 h 239"/>
              <a:gd name="T8" fmla="*/ 198 w 219"/>
              <a:gd name="T9" fmla="*/ 72 h 239"/>
              <a:gd name="T10" fmla="*/ 30 w 219"/>
              <a:gd name="T11" fmla="*/ 16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9" h="239">
                <a:moveTo>
                  <a:pt x="30" y="162"/>
                </a:moveTo>
                <a:cubicBezTo>
                  <a:pt x="15" y="175"/>
                  <a:pt x="0" y="193"/>
                  <a:pt x="4" y="212"/>
                </a:cubicBezTo>
                <a:cubicBezTo>
                  <a:pt x="7" y="226"/>
                  <a:pt x="21" y="235"/>
                  <a:pt x="35" y="237"/>
                </a:cubicBezTo>
                <a:cubicBezTo>
                  <a:pt x="49" y="239"/>
                  <a:pt x="63" y="235"/>
                  <a:pt x="76" y="230"/>
                </a:cubicBezTo>
                <a:cubicBezTo>
                  <a:pt x="121" y="211"/>
                  <a:pt x="219" y="132"/>
                  <a:pt x="198" y="72"/>
                </a:cubicBezTo>
                <a:cubicBezTo>
                  <a:pt x="173" y="0"/>
                  <a:pt x="52" y="142"/>
                  <a:pt x="30" y="16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8" name="Freeform 20">
            <a:extLst>
              <a:ext uri="{FF2B5EF4-FFF2-40B4-BE49-F238E27FC236}">
                <a16:creationId xmlns:a16="http://schemas.microsoft.com/office/drawing/2014/main" id="{76ED8F84-E427-4344-9A9B-7A1C6321D9FA}"/>
              </a:ext>
            </a:extLst>
          </p:cNvPr>
          <p:cNvSpPr>
            <a:spLocks/>
          </p:cNvSpPr>
          <p:nvPr/>
        </p:nvSpPr>
        <p:spPr bwMode="auto">
          <a:xfrm>
            <a:off x="21849556" y="714217"/>
            <a:ext cx="2166166" cy="1646117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06B022CA-8C99-49DF-8310-D64BD0D8A0FD}"/>
              </a:ext>
            </a:extLst>
          </p:cNvPr>
          <p:cNvSpPr/>
          <p:nvPr/>
        </p:nvSpPr>
        <p:spPr>
          <a:xfrm>
            <a:off x="21393315" y="8730440"/>
            <a:ext cx="3085935" cy="4380513"/>
          </a:xfrm>
          <a:custGeom>
            <a:avLst/>
            <a:gdLst>
              <a:gd name="connsiteX0" fmla="*/ 1515591 w 3085935"/>
              <a:gd name="connsiteY0" fmla="*/ 875 h 4380513"/>
              <a:gd name="connsiteX1" fmla="*/ 1672911 w 3085935"/>
              <a:gd name="connsiteY1" fmla="*/ 7659 h 4380513"/>
              <a:gd name="connsiteX2" fmla="*/ 1961889 w 3085935"/>
              <a:gd name="connsiteY2" fmla="*/ 67297 h 4380513"/>
              <a:gd name="connsiteX3" fmla="*/ 3015291 w 3085935"/>
              <a:gd name="connsiteY3" fmla="*/ 873684 h 4380513"/>
              <a:gd name="connsiteX4" fmla="*/ 3085935 w 3085935"/>
              <a:gd name="connsiteY4" fmla="*/ 971483 h 4380513"/>
              <a:gd name="connsiteX5" fmla="*/ 3085935 w 3085935"/>
              <a:gd name="connsiteY5" fmla="*/ 3726124 h 4380513"/>
              <a:gd name="connsiteX6" fmla="*/ 3029293 w 3085935"/>
              <a:gd name="connsiteY6" fmla="*/ 3781481 h 4380513"/>
              <a:gd name="connsiteX7" fmla="*/ 2896395 w 3085935"/>
              <a:gd name="connsiteY7" fmla="*/ 3890248 h 4380513"/>
              <a:gd name="connsiteX8" fmla="*/ 1710187 w 3085935"/>
              <a:gd name="connsiteY8" fmla="*/ 4351524 h 4380513"/>
              <a:gd name="connsiteX9" fmla="*/ 453429 w 3085935"/>
              <a:gd name="connsiteY9" fmla="*/ 4121185 h 4380513"/>
              <a:gd name="connsiteX10" fmla="*/ 89875 w 3085935"/>
              <a:gd name="connsiteY10" fmla="*/ 3601308 h 4380513"/>
              <a:gd name="connsiteX11" fmla="*/ 28341 w 3085935"/>
              <a:gd name="connsiteY11" fmla="*/ 2970237 h 4380513"/>
              <a:gd name="connsiteX12" fmla="*/ 1026981 w 3085935"/>
              <a:gd name="connsiteY12" fmla="*/ 2060739 h 4380513"/>
              <a:gd name="connsiteX13" fmla="*/ 1123909 w 3085935"/>
              <a:gd name="connsiteY13" fmla="*/ 1466788 h 4380513"/>
              <a:gd name="connsiteX14" fmla="*/ 1004057 w 3085935"/>
              <a:gd name="connsiteY14" fmla="*/ 830623 h 4380513"/>
              <a:gd name="connsiteX15" fmla="*/ 1109665 w 3085935"/>
              <a:gd name="connsiteY15" fmla="*/ 200605 h 4380513"/>
              <a:gd name="connsiteX16" fmla="*/ 1515591 w 3085935"/>
              <a:gd name="connsiteY16" fmla="*/ 875 h 43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85935" h="4380513">
                <a:moveTo>
                  <a:pt x="1515591" y="875"/>
                </a:moveTo>
                <a:cubicBezTo>
                  <a:pt x="1568469" y="-1552"/>
                  <a:pt x="1621667" y="1185"/>
                  <a:pt x="1672911" y="7659"/>
                </a:cubicBezTo>
                <a:cubicBezTo>
                  <a:pt x="1769411" y="17479"/>
                  <a:pt x="1867647" y="43431"/>
                  <a:pt x="1961889" y="67297"/>
                </a:cubicBezTo>
                <a:cubicBezTo>
                  <a:pt x="2375495" y="242177"/>
                  <a:pt x="2736881" y="524591"/>
                  <a:pt x="3015291" y="873684"/>
                </a:cubicBezTo>
                <a:lnTo>
                  <a:pt x="3085935" y="971483"/>
                </a:lnTo>
                <a:lnTo>
                  <a:pt x="3085935" y="3726124"/>
                </a:lnTo>
                <a:lnTo>
                  <a:pt x="3029293" y="3781481"/>
                </a:lnTo>
                <a:cubicBezTo>
                  <a:pt x="2986679" y="3819576"/>
                  <a:pt x="2942307" y="3855869"/>
                  <a:pt x="2896395" y="3890248"/>
                </a:cubicBezTo>
                <a:cubicBezTo>
                  <a:pt x="2551485" y="4151600"/>
                  <a:pt x="2132133" y="4292844"/>
                  <a:pt x="1710187" y="4351524"/>
                </a:cubicBezTo>
                <a:cubicBezTo>
                  <a:pt x="1286159" y="4414190"/>
                  <a:pt x="805211" y="4391285"/>
                  <a:pt x="453429" y="4121185"/>
                </a:cubicBezTo>
                <a:cubicBezTo>
                  <a:pt x="284567" y="3987270"/>
                  <a:pt x="171079" y="3796006"/>
                  <a:pt x="89875" y="3601308"/>
                </a:cubicBezTo>
                <a:cubicBezTo>
                  <a:pt x="14747" y="3404709"/>
                  <a:pt x="-33647" y="3176398"/>
                  <a:pt x="28341" y="2970237"/>
                </a:cubicBezTo>
                <a:cubicBezTo>
                  <a:pt x="165521" y="2493754"/>
                  <a:pt x="667839" y="2329881"/>
                  <a:pt x="1026981" y="2060739"/>
                </a:cubicBezTo>
                <a:cubicBezTo>
                  <a:pt x="1226949" y="1911448"/>
                  <a:pt x="1170569" y="1678966"/>
                  <a:pt x="1123909" y="1466788"/>
                </a:cubicBezTo>
                <a:cubicBezTo>
                  <a:pt x="1081237" y="1256696"/>
                  <a:pt x="1028501" y="1046419"/>
                  <a:pt x="1004057" y="830623"/>
                </a:cubicBezTo>
                <a:cubicBezTo>
                  <a:pt x="985511" y="622986"/>
                  <a:pt x="991791" y="377564"/>
                  <a:pt x="1109665" y="200605"/>
                </a:cubicBezTo>
                <a:cubicBezTo>
                  <a:pt x="1201197" y="61905"/>
                  <a:pt x="1356957" y="8156"/>
                  <a:pt x="1515591" y="875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57E47D1-78EA-4245-9D73-E6191E6D82E2}"/>
              </a:ext>
            </a:extLst>
          </p:cNvPr>
          <p:cNvGrpSpPr/>
          <p:nvPr/>
        </p:nvGrpSpPr>
        <p:grpSpPr>
          <a:xfrm rot="9633441">
            <a:off x="21131284" y="972865"/>
            <a:ext cx="545969" cy="1128818"/>
            <a:chOff x="12984240" y="3599801"/>
            <a:chExt cx="1007979" cy="2084047"/>
          </a:xfrm>
        </p:grpSpPr>
        <p:sp>
          <p:nvSpPr>
            <p:cNvPr id="20" name="Freeform 35">
              <a:extLst>
                <a:ext uri="{FF2B5EF4-FFF2-40B4-BE49-F238E27FC236}">
                  <a16:creationId xmlns:a16="http://schemas.microsoft.com/office/drawing/2014/main" id="{A4E35FCA-A1E7-4558-A797-ABB082B0D95C}"/>
                </a:ext>
              </a:extLst>
            </p:cNvPr>
            <p:cNvSpPr>
              <a:spLocks/>
            </p:cNvSpPr>
            <p:nvPr/>
          </p:nvSpPr>
          <p:spPr bwMode="auto">
            <a:xfrm rot="20081361">
              <a:off x="13018947" y="4621295"/>
              <a:ext cx="973272" cy="1062553"/>
            </a:xfrm>
            <a:custGeom>
              <a:avLst/>
              <a:gdLst>
                <a:gd name="T0" fmla="*/ 30 w 219"/>
                <a:gd name="T1" fmla="*/ 162 h 239"/>
                <a:gd name="T2" fmla="*/ 4 w 219"/>
                <a:gd name="T3" fmla="*/ 212 h 239"/>
                <a:gd name="T4" fmla="*/ 35 w 219"/>
                <a:gd name="T5" fmla="*/ 237 h 239"/>
                <a:gd name="T6" fmla="*/ 76 w 219"/>
                <a:gd name="T7" fmla="*/ 230 h 239"/>
                <a:gd name="T8" fmla="*/ 198 w 219"/>
                <a:gd name="T9" fmla="*/ 72 h 239"/>
                <a:gd name="T10" fmla="*/ 30 w 219"/>
                <a:gd name="T11" fmla="*/ 16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239">
                  <a:moveTo>
                    <a:pt x="30" y="162"/>
                  </a:moveTo>
                  <a:cubicBezTo>
                    <a:pt x="15" y="175"/>
                    <a:pt x="0" y="193"/>
                    <a:pt x="4" y="212"/>
                  </a:cubicBezTo>
                  <a:cubicBezTo>
                    <a:pt x="7" y="226"/>
                    <a:pt x="21" y="235"/>
                    <a:pt x="35" y="237"/>
                  </a:cubicBezTo>
                  <a:cubicBezTo>
                    <a:pt x="49" y="239"/>
                    <a:pt x="63" y="235"/>
                    <a:pt x="76" y="230"/>
                  </a:cubicBezTo>
                  <a:cubicBezTo>
                    <a:pt x="121" y="211"/>
                    <a:pt x="219" y="132"/>
                    <a:pt x="198" y="72"/>
                  </a:cubicBezTo>
                  <a:cubicBezTo>
                    <a:pt x="173" y="0"/>
                    <a:pt x="52" y="142"/>
                    <a:pt x="30" y="16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1" name="Freeform 40">
              <a:extLst>
                <a:ext uri="{FF2B5EF4-FFF2-40B4-BE49-F238E27FC236}">
                  <a16:creationId xmlns:a16="http://schemas.microsoft.com/office/drawing/2014/main" id="{6111B11C-AEA6-4734-BF59-071AAD6CB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76275" y="4080287"/>
              <a:ext cx="596900" cy="493712"/>
            </a:xfrm>
            <a:custGeom>
              <a:avLst/>
              <a:gdLst>
                <a:gd name="T0" fmla="*/ 52 w 194"/>
                <a:gd name="T1" fmla="*/ 142 h 160"/>
                <a:gd name="T2" fmla="*/ 134 w 194"/>
                <a:gd name="T3" fmla="*/ 144 h 160"/>
                <a:gd name="T4" fmla="*/ 95 w 194"/>
                <a:gd name="T5" fmla="*/ 12 h 160"/>
                <a:gd name="T6" fmla="*/ 52 w 194"/>
                <a:gd name="T7" fmla="*/ 1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60">
                  <a:moveTo>
                    <a:pt x="52" y="142"/>
                  </a:moveTo>
                  <a:cubicBezTo>
                    <a:pt x="75" y="159"/>
                    <a:pt x="110" y="160"/>
                    <a:pt x="134" y="144"/>
                  </a:cubicBezTo>
                  <a:cubicBezTo>
                    <a:pt x="194" y="105"/>
                    <a:pt x="157" y="22"/>
                    <a:pt x="95" y="12"/>
                  </a:cubicBezTo>
                  <a:cubicBezTo>
                    <a:pt x="24" y="0"/>
                    <a:pt x="0" y="103"/>
                    <a:pt x="52" y="14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2" name="Freeform 40">
              <a:extLst>
                <a:ext uri="{FF2B5EF4-FFF2-40B4-BE49-F238E27FC236}">
                  <a16:creationId xmlns:a16="http://schemas.microsoft.com/office/drawing/2014/main" id="{8722D1C9-BDCD-432F-AAD9-B1C59255C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84240" y="3599801"/>
              <a:ext cx="427758" cy="353810"/>
            </a:xfrm>
            <a:custGeom>
              <a:avLst/>
              <a:gdLst>
                <a:gd name="T0" fmla="*/ 52 w 194"/>
                <a:gd name="T1" fmla="*/ 142 h 160"/>
                <a:gd name="T2" fmla="*/ 134 w 194"/>
                <a:gd name="T3" fmla="*/ 144 h 160"/>
                <a:gd name="T4" fmla="*/ 95 w 194"/>
                <a:gd name="T5" fmla="*/ 12 h 160"/>
                <a:gd name="T6" fmla="*/ 52 w 194"/>
                <a:gd name="T7" fmla="*/ 1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60">
                  <a:moveTo>
                    <a:pt x="52" y="142"/>
                  </a:moveTo>
                  <a:cubicBezTo>
                    <a:pt x="75" y="159"/>
                    <a:pt x="110" y="160"/>
                    <a:pt x="134" y="144"/>
                  </a:cubicBezTo>
                  <a:cubicBezTo>
                    <a:pt x="194" y="105"/>
                    <a:pt x="157" y="22"/>
                    <a:pt x="95" y="12"/>
                  </a:cubicBezTo>
                  <a:cubicBezTo>
                    <a:pt x="24" y="0"/>
                    <a:pt x="0" y="103"/>
                    <a:pt x="52" y="14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sp>
        <p:nvSpPr>
          <p:cNvPr id="23" name="Freeform 59">
            <a:extLst>
              <a:ext uri="{FF2B5EF4-FFF2-40B4-BE49-F238E27FC236}">
                <a16:creationId xmlns:a16="http://schemas.microsoft.com/office/drawing/2014/main" id="{DB568118-54CC-4613-A586-4CF11EE1720D}"/>
              </a:ext>
            </a:extLst>
          </p:cNvPr>
          <p:cNvSpPr>
            <a:spLocks/>
          </p:cNvSpPr>
          <p:nvPr/>
        </p:nvSpPr>
        <p:spPr bwMode="auto">
          <a:xfrm rot="20277741">
            <a:off x="21957283" y="2293944"/>
            <a:ext cx="914970" cy="904552"/>
          </a:xfrm>
          <a:custGeom>
            <a:avLst/>
            <a:gdLst>
              <a:gd name="T0" fmla="*/ 469 w 749"/>
              <a:gd name="T1" fmla="*/ 253 h 796"/>
              <a:gd name="T2" fmla="*/ 267 w 749"/>
              <a:gd name="T3" fmla="*/ 144 h 796"/>
              <a:gd name="T4" fmla="*/ 150 w 749"/>
              <a:gd name="T5" fmla="*/ 54 h 796"/>
              <a:gd name="T6" fmla="*/ 48 w 749"/>
              <a:gd name="T7" fmla="*/ 214 h 796"/>
              <a:gd name="T8" fmla="*/ 194 w 749"/>
              <a:gd name="T9" fmla="*/ 648 h 796"/>
              <a:gd name="T10" fmla="*/ 645 w 749"/>
              <a:gd name="T11" fmla="*/ 685 h 796"/>
              <a:gd name="T12" fmla="*/ 735 w 749"/>
              <a:gd name="T13" fmla="*/ 523 h 796"/>
              <a:gd name="T14" fmla="*/ 469 w 749"/>
              <a:gd name="T15" fmla="*/ 253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49" h="796">
                <a:moveTo>
                  <a:pt x="469" y="253"/>
                </a:moveTo>
                <a:cubicBezTo>
                  <a:pt x="397" y="238"/>
                  <a:pt x="295" y="225"/>
                  <a:pt x="267" y="144"/>
                </a:cubicBezTo>
                <a:cubicBezTo>
                  <a:pt x="245" y="85"/>
                  <a:pt x="233" y="0"/>
                  <a:pt x="150" y="54"/>
                </a:cubicBezTo>
                <a:cubicBezTo>
                  <a:pt x="98" y="87"/>
                  <a:pt x="65" y="157"/>
                  <a:pt x="48" y="214"/>
                </a:cubicBezTo>
                <a:cubicBezTo>
                  <a:pt x="0" y="372"/>
                  <a:pt x="67" y="547"/>
                  <a:pt x="194" y="648"/>
                </a:cubicBezTo>
                <a:cubicBezTo>
                  <a:pt x="317" y="746"/>
                  <a:pt x="513" y="796"/>
                  <a:pt x="645" y="685"/>
                </a:cubicBezTo>
                <a:cubicBezTo>
                  <a:pt x="692" y="645"/>
                  <a:pt x="729" y="586"/>
                  <a:pt x="735" y="523"/>
                </a:cubicBezTo>
                <a:cubicBezTo>
                  <a:pt x="749" y="377"/>
                  <a:pt x="593" y="280"/>
                  <a:pt x="469" y="253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86AF9B6-A333-45D6-864A-4108E392696F}"/>
              </a:ext>
            </a:extLst>
          </p:cNvPr>
          <p:cNvSpPr/>
          <p:nvPr/>
        </p:nvSpPr>
        <p:spPr>
          <a:xfrm>
            <a:off x="19885561" y="10257938"/>
            <a:ext cx="4593689" cy="3431669"/>
          </a:xfrm>
          <a:custGeom>
            <a:avLst/>
            <a:gdLst>
              <a:gd name="connsiteX0" fmla="*/ 4475159 w 4593689"/>
              <a:gd name="connsiteY0" fmla="*/ 167 h 3431669"/>
              <a:gd name="connsiteX1" fmla="*/ 4583923 w 4593689"/>
              <a:gd name="connsiteY1" fmla="*/ 9138 h 3431669"/>
              <a:gd name="connsiteX2" fmla="*/ 4593689 w 4593689"/>
              <a:gd name="connsiteY2" fmla="*/ 12065 h 3431669"/>
              <a:gd name="connsiteX3" fmla="*/ 4593689 w 4593689"/>
              <a:gd name="connsiteY3" fmla="*/ 3431669 h 3431669"/>
              <a:gd name="connsiteX4" fmla="*/ 632421 w 4593689"/>
              <a:gd name="connsiteY4" fmla="*/ 3431669 h 3431669"/>
              <a:gd name="connsiteX5" fmla="*/ 557051 w 4593689"/>
              <a:gd name="connsiteY5" fmla="*/ 3355297 h 3431669"/>
              <a:gd name="connsiteX6" fmla="*/ 410797 w 4593689"/>
              <a:gd name="connsiteY6" fmla="*/ 3190167 h 3431669"/>
              <a:gd name="connsiteX7" fmla="*/ 152645 w 4593689"/>
              <a:gd name="connsiteY7" fmla="*/ 2837790 h 3431669"/>
              <a:gd name="connsiteX8" fmla="*/ 3829 w 4593689"/>
              <a:gd name="connsiteY8" fmla="*/ 2527941 h 3431669"/>
              <a:gd name="connsiteX9" fmla="*/ 167831 w 4593689"/>
              <a:gd name="connsiteY9" fmla="*/ 2215055 h 3431669"/>
              <a:gd name="connsiteX10" fmla="*/ 641615 w 4593689"/>
              <a:gd name="connsiteY10" fmla="*/ 2108734 h 3431669"/>
              <a:gd name="connsiteX11" fmla="*/ 1598291 w 4593689"/>
              <a:gd name="connsiteY11" fmla="*/ 2166451 h 3431669"/>
              <a:gd name="connsiteX12" fmla="*/ 2075113 w 4593689"/>
              <a:gd name="connsiteY12" fmla="*/ 2175564 h 3431669"/>
              <a:gd name="connsiteX13" fmla="*/ 2533711 w 4593689"/>
              <a:gd name="connsiteY13" fmla="*/ 2002413 h 3431669"/>
              <a:gd name="connsiteX14" fmla="*/ 3101643 w 4593689"/>
              <a:gd name="connsiteY14" fmla="*/ 1324999 h 3431669"/>
              <a:gd name="connsiteX15" fmla="*/ 3572389 w 4593689"/>
              <a:gd name="connsiteY15" fmla="*/ 629357 h 3431669"/>
              <a:gd name="connsiteX16" fmla="*/ 4240543 w 4593689"/>
              <a:gd name="connsiteY16" fmla="*/ 58263 h 3431669"/>
              <a:gd name="connsiteX17" fmla="*/ 4475159 w 4593689"/>
              <a:gd name="connsiteY17" fmla="*/ 167 h 3431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593689" h="3431669">
                <a:moveTo>
                  <a:pt x="4475159" y="167"/>
                </a:moveTo>
                <a:cubicBezTo>
                  <a:pt x="4512363" y="-782"/>
                  <a:pt x="4548617" y="2350"/>
                  <a:pt x="4583923" y="9138"/>
                </a:cubicBezTo>
                <a:lnTo>
                  <a:pt x="4593689" y="12065"/>
                </a:lnTo>
                <a:lnTo>
                  <a:pt x="4593689" y="3431669"/>
                </a:lnTo>
                <a:lnTo>
                  <a:pt x="632421" y="3431669"/>
                </a:lnTo>
                <a:lnTo>
                  <a:pt x="557051" y="3355297"/>
                </a:lnTo>
                <a:cubicBezTo>
                  <a:pt x="506655" y="3301424"/>
                  <a:pt x="457871" y="3246365"/>
                  <a:pt x="410797" y="3190167"/>
                </a:cubicBezTo>
                <a:cubicBezTo>
                  <a:pt x="319685" y="3077771"/>
                  <a:pt x="231609" y="2959300"/>
                  <a:pt x="152645" y="2837790"/>
                </a:cubicBezTo>
                <a:cubicBezTo>
                  <a:pt x="91905" y="2743621"/>
                  <a:pt x="22051" y="2646413"/>
                  <a:pt x="3829" y="2527941"/>
                </a:cubicBezTo>
                <a:cubicBezTo>
                  <a:pt x="-14393" y="2418583"/>
                  <a:pt x="31163" y="2294036"/>
                  <a:pt x="167831" y="2215055"/>
                </a:cubicBezTo>
                <a:cubicBezTo>
                  <a:pt x="316647" y="2126961"/>
                  <a:pt x="489761" y="2114809"/>
                  <a:pt x="641615" y="2108734"/>
                </a:cubicBezTo>
                <a:cubicBezTo>
                  <a:pt x="969619" y="2099621"/>
                  <a:pt x="1279399" y="2142149"/>
                  <a:pt x="1598291" y="2166451"/>
                </a:cubicBezTo>
                <a:cubicBezTo>
                  <a:pt x="1753183" y="2175564"/>
                  <a:pt x="1911111" y="2184677"/>
                  <a:pt x="2075113" y="2175564"/>
                </a:cubicBezTo>
                <a:cubicBezTo>
                  <a:pt x="2239115" y="2163413"/>
                  <a:pt x="2394005" y="2114809"/>
                  <a:pt x="2533711" y="2002413"/>
                </a:cubicBezTo>
                <a:cubicBezTo>
                  <a:pt x="2773639" y="1814074"/>
                  <a:pt x="2946751" y="1558904"/>
                  <a:pt x="3101643" y="1324999"/>
                </a:cubicBezTo>
                <a:cubicBezTo>
                  <a:pt x="3256533" y="1094131"/>
                  <a:pt x="3396239" y="854150"/>
                  <a:pt x="3572389" y="629357"/>
                </a:cubicBezTo>
                <a:cubicBezTo>
                  <a:pt x="3742465" y="410641"/>
                  <a:pt x="3967207" y="179773"/>
                  <a:pt x="4240543" y="58263"/>
                </a:cubicBezTo>
                <a:cubicBezTo>
                  <a:pt x="4322545" y="20292"/>
                  <a:pt x="4400751" y="2065"/>
                  <a:pt x="4475159" y="167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76754E7-930D-4F59-9C18-742317881F65}"/>
              </a:ext>
            </a:extLst>
          </p:cNvPr>
          <p:cNvGrpSpPr/>
          <p:nvPr/>
        </p:nvGrpSpPr>
        <p:grpSpPr>
          <a:xfrm rot="17052509">
            <a:off x="17940724" y="5975004"/>
            <a:ext cx="7253120" cy="2189371"/>
            <a:chOff x="1298437" y="1350234"/>
            <a:chExt cx="5156959" cy="1556640"/>
          </a:xfrm>
        </p:grpSpPr>
        <p:sp>
          <p:nvSpPr>
            <p:cNvPr id="28" name="Freeform 64">
              <a:extLst>
                <a:ext uri="{FF2B5EF4-FFF2-40B4-BE49-F238E27FC236}">
                  <a16:creationId xmlns:a16="http://schemas.microsoft.com/office/drawing/2014/main" id="{C0FE7BB1-3A8E-4FAC-B81E-FB1B2BEDFA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3890" y="1528189"/>
              <a:ext cx="209800" cy="202307"/>
            </a:xfrm>
            <a:custGeom>
              <a:avLst/>
              <a:gdLst>
                <a:gd name="T0" fmla="*/ 14 w 27"/>
                <a:gd name="T1" fmla="*/ 0 h 26"/>
                <a:gd name="T2" fmla="*/ 0 w 27"/>
                <a:gd name="T3" fmla="*/ 13 h 26"/>
                <a:gd name="T4" fmla="*/ 14 w 27"/>
                <a:gd name="T5" fmla="*/ 26 h 26"/>
                <a:gd name="T6" fmla="*/ 27 w 27"/>
                <a:gd name="T7" fmla="*/ 13 h 26"/>
                <a:gd name="T8" fmla="*/ 14 w 27"/>
                <a:gd name="T9" fmla="*/ 0 h 26"/>
                <a:gd name="T10" fmla="*/ 14 w 27"/>
                <a:gd name="T11" fmla="*/ 22 h 26"/>
                <a:gd name="T12" fmla="*/ 4 w 27"/>
                <a:gd name="T13" fmla="*/ 13 h 26"/>
                <a:gd name="T14" fmla="*/ 14 w 27"/>
                <a:gd name="T15" fmla="*/ 3 h 26"/>
                <a:gd name="T16" fmla="*/ 23 w 27"/>
                <a:gd name="T17" fmla="*/ 13 h 26"/>
                <a:gd name="T18" fmla="*/ 14 w 27"/>
                <a:gd name="T19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26">
                  <a:moveTo>
                    <a:pt x="14" y="0"/>
                  </a:moveTo>
                  <a:cubicBezTo>
                    <a:pt x="6" y="0"/>
                    <a:pt x="0" y="5"/>
                    <a:pt x="0" y="13"/>
                  </a:cubicBezTo>
                  <a:cubicBezTo>
                    <a:pt x="0" y="20"/>
                    <a:pt x="6" y="26"/>
                    <a:pt x="14" y="26"/>
                  </a:cubicBezTo>
                  <a:cubicBezTo>
                    <a:pt x="21" y="26"/>
                    <a:pt x="27" y="20"/>
                    <a:pt x="27" y="13"/>
                  </a:cubicBezTo>
                  <a:cubicBezTo>
                    <a:pt x="27" y="5"/>
                    <a:pt x="21" y="0"/>
                    <a:pt x="14" y="0"/>
                  </a:cubicBezTo>
                  <a:close/>
                  <a:moveTo>
                    <a:pt x="14" y="22"/>
                  </a:moveTo>
                  <a:cubicBezTo>
                    <a:pt x="8" y="22"/>
                    <a:pt x="4" y="18"/>
                    <a:pt x="4" y="13"/>
                  </a:cubicBezTo>
                  <a:cubicBezTo>
                    <a:pt x="4" y="7"/>
                    <a:pt x="8" y="3"/>
                    <a:pt x="14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2"/>
                    <a:pt x="14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9" name="Freeform 65">
              <a:extLst>
                <a:ext uri="{FF2B5EF4-FFF2-40B4-BE49-F238E27FC236}">
                  <a16:creationId xmlns:a16="http://schemas.microsoft.com/office/drawing/2014/main" id="{023F6FE8-ED6F-44FE-A4E0-DD7249CAE6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6778" y="2442317"/>
              <a:ext cx="138618" cy="140490"/>
            </a:xfrm>
            <a:custGeom>
              <a:avLst/>
              <a:gdLst>
                <a:gd name="T0" fmla="*/ 16 w 18"/>
                <a:gd name="T1" fmla="*/ 7 h 18"/>
                <a:gd name="T2" fmla="*/ 11 w 18"/>
                <a:gd name="T3" fmla="*/ 7 h 18"/>
                <a:gd name="T4" fmla="*/ 11 w 18"/>
                <a:gd name="T5" fmla="*/ 2 h 18"/>
                <a:gd name="T6" fmla="*/ 9 w 18"/>
                <a:gd name="T7" fmla="*/ 0 h 18"/>
                <a:gd name="T8" fmla="*/ 7 w 18"/>
                <a:gd name="T9" fmla="*/ 2 h 18"/>
                <a:gd name="T10" fmla="*/ 7 w 18"/>
                <a:gd name="T11" fmla="*/ 7 h 18"/>
                <a:gd name="T12" fmla="*/ 1 w 18"/>
                <a:gd name="T13" fmla="*/ 7 h 18"/>
                <a:gd name="T14" fmla="*/ 0 w 18"/>
                <a:gd name="T15" fmla="*/ 9 h 18"/>
                <a:gd name="T16" fmla="*/ 1 w 18"/>
                <a:gd name="T17" fmla="*/ 11 h 18"/>
                <a:gd name="T18" fmla="*/ 7 w 18"/>
                <a:gd name="T19" fmla="*/ 11 h 18"/>
                <a:gd name="T20" fmla="*/ 7 w 18"/>
                <a:gd name="T21" fmla="*/ 17 h 18"/>
                <a:gd name="T22" fmla="*/ 9 w 18"/>
                <a:gd name="T23" fmla="*/ 18 h 18"/>
                <a:gd name="T24" fmla="*/ 11 w 18"/>
                <a:gd name="T25" fmla="*/ 17 h 18"/>
                <a:gd name="T26" fmla="*/ 11 w 18"/>
                <a:gd name="T27" fmla="*/ 11 h 18"/>
                <a:gd name="T28" fmla="*/ 16 w 18"/>
                <a:gd name="T29" fmla="*/ 11 h 18"/>
                <a:gd name="T30" fmla="*/ 18 w 18"/>
                <a:gd name="T31" fmla="*/ 9 h 18"/>
                <a:gd name="T32" fmla="*/ 16 w 18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8">
                  <a:moveTo>
                    <a:pt x="16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0" y="18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9"/>
                  </a:cubicBezTo>
                  <a:cubicBezTo>
                    <a:pt x="18" y="8"/>
                    <a:pt x="17" y="7"/>
                    <a:pt x="1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0" name="Freeform 68">
              <a:extLst>
                <a:ext uri="{FF2B5EF4-FFF2-40B4-BE49-F238E27FC236}">
                  <a16:creationId xmlns:a16="http://schemas.microsoft.com/office/drawing/2014/main" id="{9875E2B6-0458-42CB-A2C1-289153BA33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3028" y="1350234"/>
              <a:ext cx="138618" cy="147983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1" name="Freeform 70">
              <a:extLst>
                <a:ext uri="{FF2B5EF4-FFF2-40B4-BE49-F238E27FC236}">
                  <a16:creationId xmlns:a16="http://schemas.microsoft.com/office/drawing/2014/main" id="{DEC4665F-0A0F-4AC1-BD35-E1DD707113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8437" y="2760763"/>
              <a:ext cx="138618" cy="146111"/>
            </a:xfrm>
            <a:custGeom>
              <a:avLst/>
              <a:gdLst>
                <a:gd name="T0" fmla="*/ 16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1 w 18"/>
                <a:gd name="T13" fmla="*/ 8 h 19"/>
                <a:gd name="T14" fmla="*/ 0 w 18"/>
                <a:gd name="T15" fmla="*/ 10 h 19"/>
                <a:gd name="T16" fmla="*/ 1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6 w 18"/>
                <a:gd name="T29" fmla="*/ 11 h 19"/>
                <a:gd name="T30" fmla="*/ 18 w 18"/>
                <a:gd name="T31" fmla="*/ 10 h 19"/>
                <a:gd name="T32" fmla="*/ 16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6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9"/>
                    <a:pt x="0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10"/>
                  </a:cubicBezTo>
                  <a:cubicBezTo>
                    <a:pt x="18" y="9"/>
                    <a:pt x="17" y="8"/>
                    <a:pt x="16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2" name="Freeform 71">
              <a:extLst>
                <a:ext uri="{FF2B5EF4-FFF2-40B4-BE49-F238E27FC236}">
                  <a16:creationId xmlns:a16="http://schemas.microsoft.com/office/drawing/2014/main" id="{8D3EC46E-DE14-4F91-BD4A-6D2A73B89A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7133" y="1528189"/>
              <a:ext cx="147984" cy="140490"/>
            </a:xfrm>
            <a:custGeom>
              <a:avLst/>
              <a:gdLst>
                <a:gd name="T0" fmla="*/ 17 w 19"/>
                <a:gd name="T1" fmla="*/ 7 h 18"/>
                <a:gd name="T2" fmla="*/ 11 w 19"/>
                <a:gd name="T3" fmla="*/ 7 h 18"/>
                <a:gd name="T4" fmla="*/ 11 w 19"/>
                <a:gd name="T5" fmla="*/ 1 h 18"/>
                <a:gd name="T6" fmla="*/ 10 w 19"/>
                <a:gd name="T7" fmla="*/ 0 h 18"/>
                <a:gd name="T8" fmla="*/ 8 w 19"/>
                <a:gd name="T9" fmla="*/ 1 h 18"/>
                <a:gd name="T10" fmla="*/ 8 w 19"/>
                <a:gd name="T11" fmla="*/ 7 h 18"/>
                <a:gd name="T12" fmla="*/ 2 w 19"/>
                <a:gd name="T13" fmla="*/ 7 h 18"/>
                <a:gd name="T14" fmla="*/ 0 w 19"/>
                <a:gd name="T15" fmla="*/ 9 h 18"/>
                <a:gd name="T16" fmla="*/ 2 w 19"/>
                <a:gd name="T17" fmla="*/ 11 h 18"/>
                <a:gd name="T18" fmla="*/ 8 w 19"/>
                <a:gd name="T19" fmla="*/ 11 h 18"/>
                <a:gd name="T20" fmla="*/ 8 w 19"/>
                <a:gd name="T21" fmla="*/ 17 h 18"/>
                <a:gd name="T22" fmla="*/ 10 w 19"/>
                <a:gd name="T23" fmla="*/ 18 h 18"/>
                <a:gd name="T24" fmla="*/ 11 w 19"/>
                <a:gd name="T25" fmla="*/ 17 h 18"/>
                <a:gd name="T26" fmla="*/ 11 w 19"/>
                <a:gd name="T27" fmla="*/ 11 h 18"/>
                <a:gd name="T28" fmla="*/ 17 w 19"/>
                <a:gd name="T29" fmla="*/ 11 h 18"/>
                <a:gd name="T30" fmla="*/ 19 w 19"/>
                <a:gd name="T31" fmla="*/ 9 h 18"/>
                <a:gd name="T32" fmla="*/ 17 w 19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8">
                  <a:moveTo>
                    <a:pt x="17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9" y="0"/>
                    <a:pt x="8" y="0"/>
                    <a:pt x="8" y="1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7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9" y="18"/>
                    <a:pt x="10" y="18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0"/>
                    <a:pt x="19" y="9"/>
                  </a:cubicBezTo>
                  <a:cubicBezTo>
                    <a:pt x="19" y="8"/>
                    <a:pt x="18" y="7"/>
                    <a:pt x="17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B379332-34F9-403D-92D4-FB9C9ADC3FD8}"/>
              </a:ext>
            </a:extLst>
          </p:cNvPr>
          <p:cNvGrpSpPr/>
          <p:nvPr/>
        </p:nvGrpSpPr>
        <p:grpSpPr>
          <a:xfrm>
            <a:off x="16530835" y="8075116"/>
            <a:ext cx="7521523" cy="2634845"/>
            <a:chOff x="3048019" y="5300841"/>
            <a:chExt cx="4267181" cy="1494825"/>
          </a:xfrm>
        </p:grpSpPr>
        <p:sp>
          <p:nvSpPr>
            <p:cNvPr id="34" name="Freeform 63">
              <a:extLst>
                <a:ext uri="{FF2B5EF4-FFF2-40B4-BE49-F238E27FC236}">
                  <a16:creationId xmlns:a16="http://schemas.microsoft.com/office/drawing/2014/main" id="{86AF6470-24B2-4C70-9E9A-A8DB33E2DA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30599" y="6454741"/>
              <a:ext cx="200434" cy="202307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4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9"/>
                    <a:pt x="3" y="13"/>
                  </a:cubicBezTo>
                  <a:cubicBezTo>
                    <a:pt x="3" y="8"/>
                    <a:pt x="8" y="4"/>
                    <a:pt x="13" y="4"/>
                  </a:cubicBezTo>
                  <a:cubicBezTo>
                    <a:pt x="18" y="4"/>
                    <a:pt x="23" y="8"/>
                    <a:pt x="23" y="13"/>
                  </a:cubicBezTo>
                  <a:cubicBezTo>
                    <a:pt x="23" y="19"/>
                    <a:pt x="18" y="23"/>
                    <a:pt x="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5" name="Freeform 66">
              <a:extLst>
                <a:ext uri="{FF2B5EF4-FFF2-40B4-BE49-F238E27FC236}">
                  <a16:creationId xmlns:a16="http://schemas.microsoft.com/office/drawing/2014/main" id="{336CB808-0BBB-486A-A560-297DDF0D44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8019" y="6486586"/>
              <a:ext cx="140492" cy="146111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6" name="Freeform 67">
              <a:extLst>
                <a:ext uri="{FF2B5EF4-FFF2-40B4-BE49-F238E27FC236}">
                  <a16:creationId xmlns:a16="http://schemas.microsoft.com/office/drawing/2014/main" id="{D0693A60-ADAE-41F5-9575-C476713FF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9089" y="5300841"/>
              <a:ext cx="146111" cy="147983"/>
            </a:xfrm>
            <a:custGeom>
              <a:avLst/>
              <a:gdLst>
                <a:gd name="T0" fmla="*/ 17 w 19"/>
                <a:gd name="T1" fmla="*/ 8 h 19"/>
                <a:gd name="T2" fmla="*/ 11 w 19"/>
                <a:gd name="T3" fmla="*/ 8 h 19"/>
                <a:gd name="T4" fmla="*/ 11 w 19"/>
                <a:gd name="T5" fmla="*/ 2 h 19"/>
                <a:gd name="T6" fmla="*/ 9 w 19"/>
                <a:gd name="T7" fmla="*/ 0 h 19"/>
                <a:gd name="T8" fmla="*/ 8 w 19"/>
                <a:gd name="T9" fmla="*/ 2 h 19"/>
                <a:gd name="T10" fmla="*/ 8 w 19"/>
                <a:gd name="T11" fmla="*/ 8 h 19"/>
                <a:gd name="T12" fmla="*/ 2 w 19"/>
                <a:gd name="T13" fmla="*/ 8 h 19"/>
                <a:gd name="T14" fmla="*/ 0 w 19"/>
                <a:gd name="T15" fmla="*/ 10 h 19"/>
                <a:gd name="T16" fmla="*/ 2 w 19"/>
                <a:gd name="T17" fmla="*/ 11 h 19"/>
                <a:gd name="T18" fmla="*/ 8 w 19"/>
                <a:gd name="T19" fmla="*/ 11 h 19"/>
                <a:gd name="T20" fmla="*/ 8 w 19"/>
                <a:gd name="T21" fmla="*/ 17 h 19"/>
                <a:gd name="T22" fmla="*/ 9 w 19"/>
                <a:gd name="T23" fmla="*/ 19 h 19"/>
                <a:gd name="T24" fmla="*/ 11 w 19"/>
                <a:gd name="T25" fmla="*/ 17 h 19"/>
                <a:gd name="T26" fmla="*/ 11 w 19"/>
                <a:gd name="T27" fmla="*/ 11 h 19"/>
                <a:gd name="T28" fmla="*/ 17 w 19"/>
                <a:gd name="T29" fmla="*/ 11 h 19"/>
                <a:gd name="T30" fmla="*/ 19 w 19"/>
                <a:gd name="T31" fmla="*/ 10 h 19"/>
                <a:gd name="T32" fmla="*/ 17 w 19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1"/>
                    <a:pt x="19" y="10"/>
                  </a:cubicBezTo>
                  <a:cubicBezTo>
                    <a:pt x="19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7" name="Freeform 69">
              <a:extLst>
                <a:ext uri="{FF2B5EF4-FFF2-40B4-BE49-F238E27FC236}">
                  <a16:creationId xmlns:a16="http://schemas.microsoft.com/office/drawing/2014/main" id="{C44D884F-EE88-4C40-AA27-25035D8B7C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1524" y="6647683"/>
              <a:ext cx="138618" cy="147983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10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10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9B54081-685D-4C94-8428-BD5399C427C7}"/>
              </a:ext>
            </a:extLst>
          </p:cNvPr>
          <p:cNvGrpSpPr/>
          <p:nvPr/>
        </p:nvGrpSpPr>
        <p:grpSpPr>
          <a:xfrm>
            <a:off x="1079501" y="385168"/>
            <a:ext cx="16250556" cy="1866422"/>
            <a:chOff x="1079501" y="385168"/>
            <a:chExt cx="16250556" cy="1866422"/>
          </a:xfrm>
        </p:grpSpPr>
        <p:sp>
          <p:nvSpPr>
            <p:cNvPr id="48" name="Text Placeholder 2">
              <a:extLst>
                <a:ext uri="{FF2B5EF4-FFF2-40B4-BE49-F238E27FC236}">
                  <a16:creationId xmlns:a16="http://schemas.microsoft.com/office/drawing/2014/main" id="{7D83A243-5305-45F7-B77D-D2D381E5853E}"/>
                </a:ext>
              </a:extLst>
            </p:cNvPr>
            <p:cNvSpPr txBox="1">
              <a:spLocks/>
            </p:cNvSpPr>
            <p:nvPr/>
          </p:nvSpPr>
          <p:spPr>
            <a:xfrm>
              <a:off x="1079501" y="1494335"/>
              <a:ext cx="11252200" cy="757255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0" indent="0" algn="l" defTabSz="1219170" rtl="0" eaLnBrk="1" latinLnBrk="0" hangingPunct="1">
                <a:spcBef>
                  <a:spcPts val="0"/>
                </a:spcBef>
                <a:spcAft>
                  <a:spcPts val="0"/>
                </a:spcAft>
                <a:buSzPct val="100000"/>
                <a:buFont typeface="Arial" panose="020B0604020202020204" pitchFamily="34" charset="0"/>
                <a:buNone/>
                <a:defRPr sz="2000" b="0" kern="1200">
                  <a:solidFill>
                    <a:srgbClr val="575757"/>
                  </a:solidFill>
                  <a:latin typeface="+mn-lt"/>
                  <a:ea typeface="+mn-ea"/>
                  <a:cs typeface="+mn-cs"/>
                </a:defRPr>
              </a:lvl1pPr>
              <a:lvl2pPr marL="0" indent="0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Arial"/>
                <a:buNone/>
                <a:defRPr lang="en-US" sz="1200" b="1" kern="120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5194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Arial" panose="020B0604020202020204" pitchFamily="34" charset="0"/>
                <a:buChar char="•"/>
                <a:defRPr lang="en-US" sz="1200" kern="120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75188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Verdana" panose="020B0604030504040204" pitchFamily="34" charset="0"/>
                <a:buChar char="−"/>
                <a:defRPr lang="en-US" sz="120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710382" indent="-235194" algn="l" defTabSz="1064657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Verdana" panose="020B0604030504040204" pitchFamily="34" charset="0"/>
                <a:buChar char="−"/>
                <a:tabLst/>
                <a:defRPr lang="en-US" sz="120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00000"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What happened in October 2019? </a:t>
              </a:r>
            </a:p>
          </p:txBody>
        </p:sp>
        <p:sp>
          <p:nvSpPr>
            <p:cNvPr id="49" name="Title 3">
              <a:extLst>
                <a:ext uri="{FF2B5EF4-FFF2-40B4-BE49-F238E27FC236}">
                  <a16:creationId xmlns:a16="http://schemas.microsoft.com/office/drawing/2014/main" id="{684FC73E-AC66-4B00-BD7C-5E7F05F2152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079501" y="385168"/>
              <a:ext cx="16250556" cy="1278169"/>
            </a:xfrm>
            <a:prstGeom prst="rect">
              <a:avLst/>
            </a:prstGeom>
          </p:spPr>
          <p:txBody>
            <a:bodyPr vert="horz" lIns="0" tIns="0" rIns="0" bIns="0" rtlCol="0" anchor="t" anchorCtr="0">
              <a:noAutofit/>
            </a:bodyPr>
            <a:lstStyle>
              <a:lvl1pPr algn="l" defTabSz="1219170" rtl="0" eaLnBrk="1" latinLnBrk="0" hangingPunct="1">
                <a:spcBef>
                  <a:spcPct val="0"/>
                </a:spcBef>
                <a:buNone/>
                <a:defRPr sz="2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2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" panose="020B0604020202020204"/>
                  <a:ea typeface="+mj-ea"/>
                  <a:cs typeface="+mj-cs"/>
                </a:rPr>
                <a:t>Problem Statement &amp; Background 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E6BD30F0-6A6B-4BD8-8D75-69C11D4624A7}"/>
              </a:ext>
            </a:extLst>
          </p:cNvPr>
          <p:cNvSpPr txBox="1"/>
          <p:nvPr/>
        </p:nvSpPr>
        <p:spPr>
          <a:xfrm>
            <a:off x="1297577" y="3013166"/>
            <a:ext cx="10345783" cy="8402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On the 5</a:t>
            </a:r>
            <a:r>
              <a:rPr lang="en-US" sz="3600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 of October 2019, Daryl Morey the general manager of the Houston Rockets, tweeted in support of the Hong Kong protest movement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Tycoon Tilman Fertitta bought the Houston Rockets for $2.2 billion (Record for the NBA at the time) </a:t>
            </a:r>
          </a:p>
          <a:p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The Rockets had a big footprint in China, a key emerging market for the NBA but also the sportwear industry </a:t>
            </a:r>
          </a:p>
          <a:p>
            <a:endParaRPr lang="en-US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Nike is a key sponsor of the NBA and the Rockets</a:t>
            </a:r>
          </a:p>
        </p:txBody>
      </p:sp>
      <p:pic>
        <p:nvPicPr>
          <p:cNvPr id="1026" name="Picture 2" descr="Bay Area Reporter :: Jock Talk: The price of protest">
            <a:extLst>
              <a:ext uri="{FF2B5EF4-FFF2-40B4-BE49-F238E27FC236}">
                <a16:creationId xmlns:a16="http://schemas.microsoft.com/office/drawing/2014/main" id="{9EA98AA7-BA10-4D61-BA2C-98BAAC150CD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24" r="21673"/>
          <a:stretch/>
        </p:blipFill>
        <p:spPr bwMode="auto">
          <a:xfrm>
            <a:off x="12549050" y="3069770"/>
            <a:ext cx="8171253" cy="8514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B56F254-AB8B-40D3-AA11-53F6B9B692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4018875" y="1321911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4202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554"/>
    </mc:Choice>
    <mc:Fallback>
      <p:transition spd="slow" advTm="475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20">
            <a:extLst>
              <a:ext uri="{FF2B5EF4-FFF2-40B4-BE49-F238E27FC236}">
                <a16:creationId xmlns:a16="http://schemas.microsoft.com/office/drawing/2014/main" id="{AF825453-BCD0-40F0-8BE1-F55F3F324465}"/>
              </a:ext>
            </a:extLst>
          </p:cNvPr>
          <p:cNvSpPr>
            <a:spLocks/>
          </p:cNvSpPr>
          <p:nvPr/>
        </p:nvSpPr>
        <p:spPr bwMode="auto">
          <a:xfrm rot="12284135">
            <a:off x="19219258" y="-208851"/>
            <a:ext cx="5260596" cy="3997642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4" name="Freeform 54">
            <a:extLst>
              <a:ext uri="{FF2B5EF4-FFF2-40B4-BE49-F238E27FC236}">
                <a16:creationId xmlns:a16="http://schemas.microsoft.com/office/drawing/2014/main" id="{8BF8AB19-89C3-467C-B91C-6D5FFB8A0CF6}"/>
              </a:ext>
            </a:extLst>
          </p:cNvPr>
          <p:cNvSpPr>
            <a:spLocks/>
          </p:cNvSpPr>
          <p:nvPr/>
        </p:nvSpPr>
        <p:spPr bwMode="auto">
          <a:xfrm rot="14334190">
            <a:off x="21410544" y="9156180"/>
            <a:ext cx="1487488" cy="920750"/>
          </a:xfrm>
          <a:custGeom>
            <a:avLst/>
            <a:gdLst>
              <a:gd name="T0" fmla="*/ 128 w 488"/>
              <a:gd name="T1" fmla="*/ 123 h 301"/>
              <a:gd name="T2" fmla="*/ 234 w 488"/>
              <a:gd name="T3" fmla="*/ 153 h 301"/>
              <a:gd name="T4" fmla="*/ 370 w 488"/>
              <a:gd name="T5" fmla="*/ 248 h 301"/>
              <a:gd name="T6" fmla="*/ 443 w 488"/>
              <a:gd name="T7" fmla="*/ 296 h 301"/>
              <a:gd name="T8" fmla="*/ 482 w 488"/>
              <a:gd name="T9" fmla="*/ 203 h 301"/>
              <a:gd name="T10" fmla="*/ 399 w 488"/>
              <a:gd name="T11" fmla="*/ 95 h 301"/>
              <a:gd name="T12" fmla="*/ 236 w 488"/>
              <a:gd name="T13" fmla="*/ 70 h 301"/>
              <a:gd name="T14" fmla="*/ 172 w 488"/>
              <a:gd name="T15" fmla="*/ 70 h 301"/>
              <a:gd name="T16" fmla="*/ 111 w 488"/>
              <a:gd name="T17" fmla="*/ 51 h 301"/>
              <a:gd name="T18" fmla="*/ 45 w 488"/>
              <a:gd name="T19" fmla="*/ 10 h 301"/>
              <a:gd name="T20" fmla="*/ 10 w 488"/>
              <a:gd name="T21" fmla="*/ 10 h 301"/>
              <a:gd name="T22" fmla="*/ 20 w 488"/>
              <a:gd name="T23" fmla="*/ 53 h 301"/>
              <a:gd name="T24" fmla="*/ 128 w 488"/>
              <a:gd name="T25" fmla="*/ 123 h 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88" h="301">
                <a:moveTo>
                  <a:pt x="128" y="123"/>
                </a:moveTo>
                <a:cubicBezTo>
                  <a:pt x="163" y="134"/>
                  <a:pt x="200" y="140"/>
                  <a:pt x="234" y="153"/>
                </a:cubicBezTo>
                <a:cubicBezTo>
                  <a:pt x="287" y="172"/>
                  <a:pt x="334" y="205"/>
                  <a:pt x="370" y="248"/>
                </a:cubicBezTo>
                <a:cubicBezTo>
                  <a:pt x="389" y="272"/>
                  <a:pt x="412" y="301"/>
                  <a:pt x="443" y="296"/>
                </a:cubicBezTo>
                <a:cubicBezTo>
                  <a:pt x="484" y="290"/>
                  <a:pt x="488" y="236"/>
                  <a:pt x="482" y="203"/>
                </a:cubicBezTo>
                <a:cubicBezTo>
                  <a:pt x="475" y="154"/>
                  <a:pt x="442" y="116"/>
                  <a:pt x="399" y="95"/>
                </a:cubicBezTo>
                <a:cubicBezTo>
                  <a:pt x="347" y="68"/>
                  <a:pt x="292" y="68"/>
                  <a:pt x="236" y="70"/>
                </a:cubicBezTo>
                <a:cubicBezTo>
                  <a:pt x="214" y="70"/>
                  <a:pt x="193" y="73"/>
                  <a:pt x="172" y="70"/>
                </a:cubicBezTo>
                <a:cubicBezTo>
                  <a:pt x="151" y="67"/>
                  <a:pt x="130" y="61"/>
                  <a:pt x="111" y="51"/>
                </a:cubicBezTo>
                <a:cubicBezTo>
                  <a:pt x="87" y="40"/>
                  <a:pt x="67" y="23"/>
                  <a:pt x="45" y="10"/>
                </a:cubicBezTo>
                <a:cubicBezTo>
                  <a:pt x="35" y="5"/>
                  <a:pt x="19" y="0"/>
                  <a:pt x="10" y="10"/>
                </a:cubicBezTo>
                <a:cubicBezTo>
                  <a:pt x="0" y="22"/>
                  <a:pt x="12" y="43"/>
                  <a:pt x="20" y="53"/>
                </a:cubicBezTo>
                <a:cubicBezTo>
                  <a:pt x="44" y="87"/>
                  <a:pt x="88" y="111"/>
                  <a:pt x="128" y="123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5" name="Freeform 40">
            <a:extLst>
              <a:ext uri="{FF2B5EF4-FFF2-40B4-BE49-F238E27FC236}">
                <a16:creationId xmlns:a16="http://schemas.microsoft.com/office/drawing/2014/main" id="{DA4ADB37-1136-4C85-BFE0-536C55AAE6F2}"/>
              </a:ext>
            </a:extLst>
          </p:cNvPr>
          <p:cNvSpPr>
            <a:spLocks/>
          </p:cNvSpPr>
          <p:nvPr/>
        </p:nvSpPr>
        <p:spPr bwMode="auto">
          <a:xfrm>
            <a:off x="22062426" y="8193927"/>
            <a:ext cx="596900" cy="493712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6" name="Freeform 40">
            <a:extLst>
              <a:ext uri="{FF2B5EF4-FFF2-40B4-BE49-F238E27FC236}">
                <a16:creationId xmlns:a16="http://schemas.microsoft.com/office/drawing/2014/main" id="{01F6C0B8-DA55-4864-983E-0CE1F85160C0}"/>
              </a:ext>
            </a:extLst>
          </p:cNvPr>
          <p:cNvSpPr>
            <a:spLocks/>
          </p:cNvSpPr>
          <p:nvPr/>
        </p:nvSpPr>
        <p:spPr bwMode="auto">
          <a:xfrm>
            <a:off x="22504881" y="7785843"/>
            <a:ext cx="427758" cy="353810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7" name="Freeform 35">
            <a:extLst>
              <a:ext uri="{FF2B5EF4-FFF2-40B4-BE49-F238E27FC236}">
                <a16:creationId xmlns:a16="http://schemas.microsoft.com/office/drawing/2014/main" id="{CB9B919D-E42A-4D6C-B002-500BEE9FBA77}"/>
              </a:ext>
            </a:extLst>
          </p:cNvPr>
          <p:cNvSpPr>
            <a:spLocks/>
          </p:cNvSpPr>
          <p:nvPr/>
        </p:nvSpPr>
        <p:spPr bwMode="auto">
          <a:xfrm rot="6654431">
            <a:off x="20955380" y="11690566"/>
            <a:ext cx="506590" cy="553061"/>
          </a:xfrm>
          <a:custGeom>
            <a:avLst/>
            <a:gdLst>
              <a:gd name="T0" fmla="*/ 30 w 219"/>
              <a:gd name="T1" fmla="*/ 162 h 239"/>
              <a:gd name="T2" fmla="*/ 4 w 219"/>
              <a:gd name="T3" fmla="*/ 212 h 239"/>
              <a:gd name="T4" fmla="*/ 35 w 219"/>
              <a:gd name="T5" fmla="*/ 237 h 239"/>
              <a:gd name="T6" fmla="*/ 76 w 219"/>
              <a:gd name="T7" fmla="*/ 230 h 239"/>
              <a:gd name="T8" fmla="*/ 198 w 219"/>
              <a:gd name="T9" fmla="*/ 72 h 239"/>
              <a:gd name="T10" fmla="*/ 30 w 219"/>
              <a:gd name="T11" fmla="*/ 16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9" h="239">
                <a:moveTo>
                  <a:pt x="30" y="162"/>
                </a:moveTo>
                <a:cubicBezTo>
                  <a:pt x="15" y="175"/>
                  <a:pt x="0" y="193"/>
                  <a:pt x="4" y="212"/>
                </a:cubicBezTo>
                <a:cubicBezTo>
                  <a:pt x="7" y="226"/>
                  <a:pt x="21" y="235"/>
                  <a:pt x="35" y="237"/>
                </a:cubicBezTo>
                <a:cubicBezTo>
                  <a:pt x="49" y="239"/>
                  <a:pt x="63" y="235"/>
                  <a:pt x="76" y="230"/>
                </a:cubicBezTo>
                <a:cubicBezTo>
                  <a:pt x="121" y="211"/>
                  <a:pt x="219" y="132"/>
                  <a:pt x="198" y="72"/>
                </a:cubicBezTo>
                <a:cubicBezTo>
                  <a:pt x="173" y="0"/>
                  <a:pt x="52" y="142"/>
                  <a:pt x="30" y="16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8" name="Freeform 20">
            <a:extLst>
              <a:ext uri="{FF2B5EF4-FFF2-40B4-BE49-F238E27FC236}">
                <a16:creationId xmlns:a16="http://schemas.microsoft.com/office/drawing/2014/main" id="{76ED8F84-E427-4344-9A9B-7A1C6321D9FA}"/>
              </a:ext>
            </a:extLst>
          </p:cNvPr>
          <p:cNvSpPr>
            <a:spLocks/>
          </p:cNvSpPr>
          <p:nvPr/>
        </p:nvSpPr>
        <p:spPr bwMode="auto">
          <a:xfrm>
            <a:off x="21849556" y="714217"/>
            <a:ext cx="2166166" cy="1646117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06B022CA-8C99-49DF-8310-D64BD0D8A0FD}"/>
              </a:ext>
            </a:extLst>
          </p:cNvPr>
          <p:cNvSpPr/>
          <p:nvPr/>
        </p:nvSpPr>
        <p:spPr>
          <a:xfrm>
            <a:off x="21393315" y="8730440"/>
            <a:ext cx="3085935" cy="4380513"/>
          </a:xfrm>
          <a:custGeom>
            <a:avLst/>
            <a:gdLst>
              <a:gd name="connsiteX0" fmla="*/ 1515591 w 3085935"/>
              <a:gd name="connsiteY0" fmla="*/ 875 h 4380513"/>
              <a:gd name="connsiteX1" fmla="*/ 1672911 w 3085935"/>
              <a:gd name="connsiteY1" fmla="*/ 7659 h 4380513"/>
              <a:gd name="connsiteX2" fmla="*/ 1961889 w 3085935"/>
              <a:gd name="connsiteY2" fmla="*/ 67297 h 4380513"/>
              <a:gd name="connsiteX3" fmla="*/ 3015291 w 3085935"/>
              <a:gd name="connsiteY3" fmla="*/ 873684 h 4380513"/>
              <a:gd name="connsiteX4" fmla="*/ 3085935 w 3085935"/>
              <a:gd name="connsiteY4" fmla="*/ 971483 h 4380513"/>
              <a:gd name="connsiteX5" fmla="*/ 3085935 w 3085935"/>
              <a:gd name="connsiteY5" fmla="*/ 3726124 h 4380513"/>
              <a:gd name="connsiteX6" fmla="*/ 3029293 w 3085935"/>
              <a:gd name="connsiteY6" fmla="*/ 3781481 h 4380513"/>
              <a:gd name="connsiteX7" fmla="*/ 2896395 w 3085935"/>
              <a:gd name="connsiteY7" fmla="*/ 3890248 h 4380513"/>
              <a:gd name="connsiteX8" fmla="*/ 1710187 w 3085935"/>
              <a:gd name="connsiteY8" fmla="*/ 4351524 h 4380513"/>
              <a:gd name="connsiteX9" fmla="*/ 453429 w 3085935"/>
              <a:gd name="connsiteY9" fmla="*/ 4121185 h 4380513"/>
              <a:gd name="connsiteX10" fmla="*/ 89875 w 3085935"/>
              <a:gd name="connsiteY10" fmla="*/ 3601308 h 4380513"/>
              <a:gd name="connsiteX11" fmla="*/ 28341 w 3085935"/>
              <a:gd name="connsiteY11" fmla="*/ 2970237 h 4380513"/>
              <a:gd name="connsiteX12" fmla="*/ 1026981 w 3085935"/>
              <a:gd name="connsiteY12" fmla="*/ 2060739 h 4380513"/>
              <a:gd name="connsiteX13" fmla="*/ 1123909 w 3085935"/>
              <a:gd name="connsiteY13" fmla="*/ 1466788 h 4380513"/>
              <a:gd name="connsiteX14" fmla="*/ 1004057 w 3085935"/>
              <a:gd name="connsiteY14" fmla="*/ 830623 h 4380513"/>
              <a:gd name="connsiteX15" fmla="*/ 1109665 w 3085935"/>
              <a:gd name="connsiteY15" fmla="*/ 200605 h 4380513"/>
              <a:gd name="connsiteX16" fmla="*/ 1515591 w 3085935"/>
              <a:gd name="connsiteY16" fmla="*/ 875 h 43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85935" h="4380513">
                <a:moveTo>
                  <a:pt x="1515591" y="875"/>
                </a:moveTo>
                <a:cubicBezTo>
                  <a:pt x="1568469" y="-1552"/>
                  <a:pt x="1621667" y="1185"/>
                  <a:pt x="1672911" y="7659"/>
                </a:cubicBezTo>
                <a:cubicBezTo>
                  <a:pt x="1769411" y="17479"/>
                  <a:pt x="1867647" y="43431"/>
                  <a:pt x="1961889" y="67297"/>
                </a:cubicBezTo>
                <a:cubicBezTo>
                  <a:pt x="2375495" y="242177"/>
                  <a:pt x="2736881" y="524591"/>
                  <a:pt x="3015291" y="873684"/>
                </a:cubicBezTo>
                <a:lnTo>
                  <a:pt x="3085935" y="971483"/>
                </a:lnTo>
                <a:lnTo>
                  <a:pt x="3085935" y="3726124"/>
                </a:lnTo>
                <a:lnTo>
                  <a:pt x="3029293" y="3781481"/>
                </a:lnTo>
                <a:cubicBezTo>
                  <a:pt x="2986679" y="3819576"/>
                  <a:pt x="2942307" y="3855869"/>
                  <a:pt x="2896395" y="3890248"/>
                </a:cubicBezTo>
                <a:cubicBezTo>
                  <a:pt x="2551485" y="4151600"/>
                  <a:pt x="2132133" y="4292844"/>
                  <a:pt x="1710187" y="4351524"/>
                </a:cubicBezTo>
                <a:cubicBezTo>
                  <a:pt x="1286159" y="4414190"/>
                  <a:pt x="805211" y="4391285"/>
                  <a:pt x="453429" y="4121185"/>
                </a:cubicBezTo>
                <a:cubicBezTo>
                  <a:pt x="284567" y="3987270"/>
                  <a:pt x="171079" y="3796006"/>
                  <a:pt x="89875" y="3601308"/>
                </a:cubicBezTo>
                <a:cubicBezTo>
                  <a:pt x="14747" y="3404709"/>
                  <a:pt x="-33647" y="3176398"/>
                  <a:pt x="28341" y="2970237"/>
                </a:cubicBezTo>
                <a:cubicBezTo>
                  <a:pt x="165521" y="2493754"/>
                  <a:pt x="667839" y="2329881"/>
                  <a:pt x="1026981" y="2060739"/>
                </a:cubicBezTo>
                <a:cubicBezTo>
                  <a:pt x="1226949" y="1911448"/>
                  <a:pt x="1170569" y="1678966"/>
                  <a:pt x="1123909" y="1466788"/>
                </a:cubicBezTo>
                <a:cubicBezTo>
                  <a:pt x="1081237" y="1256696"/>
                  <a:pt x="1028501" y="1046419"/>
                  <a:pt x="1004057" y="830623"/>
                </a:cubicBezTo>
                <a:cubicBezTo>
                  <a:pt x="985511" y="622986"/>
                  <a:pt x="991791" y="377564"/>
                  <a:pt x="1109665" y="200605"/>
                </a:cubicBezTo>
                <a:cubicBezTo>
                  <a:pt x="1201197" y="61905"/>
                  <a:pt x="1356957" y="8156"/>
                  <a:pt x="1515591" y="875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57E47D1-78EA-4245-9D73-E6191E6D82E2}"/>
              </a:ext>
            </a:extLst>
          </p:cNvPr>
          <p:cNvGrpSpPr/>
          <p:nvPr/>
        </p:nvGrpSpPr>
        <p:grpSpPr>
          <a:xfrm rot="9633441">
            <a:off x="21131284" y="972865"/>
            <a:ext cx="545969" cy="1128818"/>
            <a:chOff x="12984240" y="3599801"/>
            <a:chExt cx="1007979" cy="2084047"/>
          </a:xfrm>
        </p:grpSpPr>
        <p:sp>
          <p:nvSpPr>
            <p:cNvPr id="20" name="Freeform 35">
              <a:extLst>
                <a:ext uri="{FF2B5EF4-FFF2-40B4-BE49-F238E27FC236}">
                  <a16:creationId xmlns:a16="http://schemas.microsoft.com/office/drawing/2014/main" id="{A4E35FCA-A1E7-4558-A797-ABB082B0D95C}"/>
                </a:ext>
              </a:extLst>
            </p:cNvPr>
            <p:cNvSpPr>
              <a:spLocks/>
            </p:cNvSpPr>
            <p:nvPr/>
          </p:nvSpPr>
          <p:spPr bwMode="auto">
            <a:xfrm rot="20081361">
              <a:off x="13018947" y="4621295"/>
              <a:ext cx="973272" cy="1062553"/>
            </a:xfrm>
            <a:custGeom>
              <a:avLst/>
              <a:gdLst>
                <a:gd name="T0" fmla="*/ 30 w 219"/>
                <a:gd name="T1" fmla="*/ 162 h 239"/>
                <a:gd name="T2" fmla="*/ 4 w 219"/>
                <a:gd name="T3" fmla="*/ 212 h 239"/>
                <a:gd name="T4" fmla="*/ 35 w 219"/>
                <a:gd name="T5" fmla="*/ 237 h 239"/>
                <a:gd name="T6" fmla="*/ 76 w 219"/>
                <a:gd name="T7" fmla="*/ 230 h 239"/>
                <a:gd name="T8" fmla="*/ 198 w 219"/>
                <a:gd name="T9" fmla="*/ 72 h 239"/>
                <a:gd name="T10" fmla="*/ 30 w 219"/>
                <a:gd name="T11" fmla="*/ 16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239">
                  <a:moveTo>
                    <a:pt x="30" y="162"/>
                  </a:moveTo>
                  <a:cubicBezTo>
                    <a:pt x="15" y="175"/>
                    <a:pt x="0" y="193"/>
                    <a:pt x="4" y="212"/>
                  </a:cubicBezTo>
                  <a:cubicBezTo>
                    <a:pt x="7" y="226"/>
                    <a:pt x="21" y="235"/>
                    <a:pt x="35" y="237"/>
                  </a:cubicBezTo>
                  <a:cubicBezTo>
                    <a:pt x="49" y="239"/>
                    <a:pt x="63" y="235"/>
                    <a:pt x="76" y="230"/>
                  </a:cubicBezTo>
                  <a:cubicBezTo>
                    <a:pt x="121" y="211"/>
                    <a:pt x="219" y="132"/>
                    <a:pt x="198" y="72"/>
                  </a:cubicBezTo>
                  <a:cubicBezTo>
                    <a:pt x="173" y="0"/>
                    <a:pt x="52" y="142"/>
                    <a:pt x="30" y="16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1" name="Freeform 40">
              <a:extLst>
                <a:ext uri="{FF2B5EF4-FFF2-40B4-BE49-F238E27FC236}">
                  <a16:creationId xmlns:a16="http://schemas.microsoft.com/office/drawing/2014/main" id="{6111B11C-AEA6-4734-BF59-071AAD6CB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76275" y="4080287"/>
              <a:ext cx="596900" cy="493712"/>
            </a:xfrm>
            <a:custGeom>
              <a:avLst/>
              <a:gdLst>
                <a:gd name="T0" fmla="*/ 52 w 194"/>
                <a:gd name="T1" fmla="*/ 142 h 160"/>
                <a:gd name="T2" fmla="*/ 134 w 194"/>
                <a:gd name="T3" fmla="*/ 144 h 160"/>
                <a:gd name="T4" fmla="*/ 95 w 194"/>
                <a:gd name="T5" fmla="*/ 12 h 160"/>
                <a:gd name="T6" fmla="*/ 52 w 194"/>
                <a:gd name="T7" fmla="*/ 1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60">
                  <a:moveTo>
                    <a:pt x="52" y="142"/>
                  </a:moveTo>
                  <a:cubicBezTo>
                    <a:pt x="75" y="159"/>
                    <a:pt x="110" y="160"/>
                    <a:pt x="134" y="144"/>
                  </a:cubicBezTo>
                  <a:cubicBezTo>
                    <a:pt x="194" y="105"/>
                    <a:pt x="157" y="22"/>
                    <a:pt x="95" y="12"/>
                  </a:cubicBezTo>
                  <a:cubicBezTo>
                    <a:pt x="24" y="0"/>
                    <a:pt x="0" y="103"/>
                    <a:pt x="52" y="14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2" name="Freeform 40">
              <a:extLst>
                <a:ext uri="{FF2B5EF4-FFF2-40B4-BE49-F238E27FC236}">
                  <a16:creationId xmlns:a16="http://schemas.microsoft.com/office/drawing/2014/main" id="{8722D1C9-BDCD-432F-AAD9-B1C59255C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84240" y="3599801"/>
              <a:ext cx="427758" cy="353810"/>
            </a:xfrm>
            <a:custGeom>
              <a:avLst/>
              <a:gdLst>
                <a:gd name="T0" fmla="*/ 52 w 194"/>
                <a:gd name="T1" fmla="*/ 142 h 160"/>
                <a:gd name="T2" fmla="*/ 134 w 194"/>
                <a:gd name="T3" fmla="*/ 144 h 160"/>
                <a:gd name="T4" fmla="*/ 95 w 194"/>
                <a:gd name="T5" fmla="*/ 12 h 160"/>
                <a:gd name="T6" fmla="*/ 52 w 194"/>
                <a:gd name="T7" fmla="*/ 1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60">
                  <a:moveTo>
                    <a:pt x="52" y="142"/>
                  </a:moveTo>
                  <a:cubicBezTo>
                    <a:pt x="75" y="159"/>
                    <a:pt x="110" y="160"/>
                    <a:pt x="134" y="144"/>
                  </a:cubicBezTo>
                  <a:cubicBezTo>
                    <a:pt x="194" y="105"/>
                    <a:pt x="157" y="22"/>
                    <a:pt x="95" y="12"/>
                  </a:cubicBezTo>
                  <a:cubicBezTo>
                    <a:pt x="24" y="0"/>
                    <a:pt x="0" y="103"/>
                    <a:pt x="52" y="14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sp>
        <p:nvSpPr>
          <p:cNvPr id="23" name="Freeform 59">
            <a:extLst>
              <a:ext uri="{FF2B5EF4-FFF2-40B4-BE49-F238E27FC236}">
                <a16:creationId xmlns:a16="http://schemas.microsoft.com/office/drawing/2014/main" id="{DB568118-54CC-4613-A586-4CF11EE1720D}"/>
              </a:ext>
            </a:extLst>
          </p:cNvPr>
          <p:cNvSpPr>
            <a:spLocks/>
          </p:cNvSpPr>
          <p:nvPr/>
        </p:nvSpPr>
        <p:spPr bwMode="auto">
          <a:xfrm rot="20277741">
            <a:off x="21957283" y="2293944"/>
            <a:ext cx="914970" cy="904552"/>
          </a:xfrm>
          <a:custGeom>
            <a:avLst/>
            <a:gdLst>
              <a:gd name="T0" fmla="*/ 469 w 749"/>
              <a:gd name="T1" fmla="*/ 253 h 796"/>
              <a:gd name="T2" fmla="*/ 267 w 749"/>
              <a:gd name="T3" fmla="*/ 144 h 796"/>
              <a:gd name="T4" fmla="*/ 150 w 749"/>
              <a:gd name="T5" fmla="*/ 54 h 796"/>
              <a:gd name="T6" fmla="*/ 48 w 749"/>
              <a:gd name="T7" fmla="*/ 214 h 796"/>
              <a:gd name="T8" fmla="*/ 194 w 749"/>
              <a:gd name="T9" fmla="*/ 648 h 796"/>
              <a:gd name="T10" fmla="*/ 645 w 749"/>
              <a:gd name="T11" fmla="*/ 685 h 796"/>
              <a:gd name="T12" fmla="*/ 735 w 749"/>
              <a:gd name="T13" fmla="*/ 523 h 796"/>
              <a:gd name="T14" fmla="*/ 469 w 749"/>
              <a:gd name="T15" fmla="*/ 253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49" h="796">
                <a:moveTo>
                  <a:pt x="469" y="253"/>
                </a:moveTo>
                <a:cubicBezTo>
                  <a:pt x="397" y="238"/>
                  <a:pt x="295" y="225"/>
                  <a:pt x="267" y="144"/>
                </a:cubicBezTo>
                <a:cubicBezTo>
                  <a:pt x="245" y="85"/>
                  <a:pt x="233" y="0"/>
                  <a:pt x="150" y="54"/>
                </a:cubicBezTo>
                <a:cubicBezTo>
                  <a:pt x="98" y="87"/>
                  <a:pt x="65" y="157"/>
                  <a:pt x="48" y="214"/>
                </a:cubicBezTo>
                <a:cubicBezTo>
                  <a:pt x="0" y="372"/>
                  <a:pt x="67" y="547"/>
                  <a:pt x="194" y="648"/>
                </a:cubicBezTo>
                <a:cubicBezTo>
                  <a:pt x="317" y="746"/>
                  <a:pt x="513" y="796"/>
                  <a:pt x="645" y="685"/>
                </a:cubicBezTo>
                <a:cubicBezTo>
                  <a:pt x="692" y="645"/>
                  <a:pt x="729" y="586"/>
                  <a:pt x="735" y="523"/>
                </a:cubicBezTo>
                <a:cubicBezTo>
                  <a:pt x="749" y="377"/>
                  <a:pt x="593" y="280"/>
                  <a:pt x="469" y="253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86AF9B6-A333-45D6-864A-4108E392696F}"/>
              </a:ext>
            </a:extLst>
          </p:cNvPr>
          <p:cNvSpPr/>
          <p:nvPr/>
        </p:nvSpPr>
        <p:spPr>
          <a:xfrm>
            <a:off x="19885561" y="10257938"/>
            <a:ext cx="4593689" cy="3431669"/>
          </a:xfrm>
          <a:custGeom>
            <a:avLst/>
            <a:gdLst>
              <a:gd name="connsiteX0" fmla="*/ 4475159 w 4593689"/>
              <a:gd name="connsiteY0" fmla="*/ 167 h 3431669"/>
              <a:gd name="connsiteX1" fmla="*/ 4583923 w 4593689"/>
              <a:gd name="connsiteY1" fmla="*/ 9138 h 3431669"/>
              <a:gd name="connsiteX2" fmla="*/ 4593689 w 4593689"/>
              <a:gd name="connsiteY2" fmla="*/ 12065 h 3431669"/>
              <a:gd name="connsiteX3" fmla="*/ 4593689 w 4593689"/>
              <a:gd name="connsiteY3" fmla="*/ 3431669 h 3431669"/>
              <a:gd name="connsiteX4" fmla="*/ 632421 w 4593689"/>
              <a:gd name="connsiteY4" fmla="*/ 3431669 h 3431669"/>
              <a:gd name="connsiteX5" fmla="*/ 557051 w 4593689"/>
              <a:gd name="connsiteY5" fmla="*/ 3355297 h 3431669"/>
              <a:gd name="connsiteX6" fmla="*/ 410797 w 4593689"/>
              <a:gd name="connsiteY6" fmla="*/ 3190167 h 3431669"/>
              <a:gd name="connsiteX7" fmla="*/ 152645 w 4593689"/>
              <a:gd name="connsiteY7" fmla="*/ 2837790 h 3431669"/>
              <a:gd name="connsiteX8" fmla="*/ 3829 w 4593689"/>
              <a:gd name="connsiteY8" fmla="*/ 2527941 h 3431669"/>
              <a:gd name="connsiteX9" fmla="*/ 167831 w 4593689"/>
              <a:gd name="connsiteY9" fmla="*/ 2215055 h 3431669"/>
              <a:gd name="connsiteX10" fmla="*/ 641615 w 4593689"/>
              <a:gd name="connsiteY10" fmla="*/ 2108734 h 3431669"/>
              <a:gd name="connsiteX11" fmla="*/ 1598291 w 4593689"/>
              <a:gd name="connsiteY11" fmla="*/ 2166451 h 3431669"/>
              <a:gd name="connsiteX12" fmla="*/ 2075113 w 4593689"/>
              <a:gd name="connsiteY12" fmla="*/ 2175564 h 3431669"/>
              <a:gd name="connsiteX13" fmla="*/ 2533711 w 4593689"/>
              <a:gd name="connsiteY13" fmla="*/ 2002413 h 3431669"/>
              <a:gd name="connsiteX14" fmla="*/ 3101643 w 4593689"/>
              <a:gd name="connsiteY14" fmla="*/ 1324999 h 3431669"/>
              <a:gd name="connsiteX15" fmla="*/ 3572389 w 4593689"/>
              <a:gd name="connsiteY15" fmla="*/ 629357 h 3431669"/>
              <a:gd name="connsiteX16" fmla="*/ 4240543 w 4593689"/>
              <a:gd name="connsiteY16" fmla="*/ 58263 h 3431669"/>
              <a:gd name="connsiteX17" fmla="*/ 4475159 w 4593689"/>
              <a:gd name="connsiteY17" fmla="*/ 167 h 3431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593689" h="3431669">
                <a:moveTo>
                  <a:pt x="4475159" y="167"/>
                </a:moveTo>
                <a:cubicBezTo>
                  <a:pt x="4512363" y="-782"/>
                  <a:pt x="4548617" y="2350"/>
                  <a:pt x="4583923" y="9138"/>
                </a:cubicBezTo>
                <a:lnTo>
                  <a:pt x="4593689" y="12065"/>
                </a:lnTo>
                <a:lnTo>
                  <a:pt x="4593689" y="3431669"/>
                </a:lnTo>
                <a:lnTo>
                  <a:pt x="632421" y="3431669"/>
                </a:lnTo>
                <a:lnTo>
                  <a:pt x="557051" y="3355297"/>
                </a:lnTo>
                <a:cubicBezTo>
                  <a:pt x="506655" y="3301424"/>
                  <a:pt x="457871" y="3246365"/>
                  <a:pt x="410797" y="3190167"/>
                </a:cubicBezTo>
                <a:cubicBezTo>
                  <a:pt x="319685" y="3077771"/>
                  <a:pt x="231609" y="2959300"/>
                  <a:pt x="152645" y="2837790"/>
                </a:cubicBezTo>
                <a:cubicBezTo>
                  <a:pt x="91905" y="2743621"/>
                  <a:pt x="22051" y="2646413"/>
                  <a:pt x="3829" y="2527941"/>
                </a:cubicBezTo>
                <a:cubicBezTo>
                  <a:pt x="-14393" y="2418583"/>
                  <a:pt x="31163" y="2294036"/>
                  <a:pt x="167831" y="2215055"/>
                </a:cubicBezTo>
                <a:cubicBezTo>
                  <a:pt x="316647" y="2126961"/>
                  <a:pt x="489761" y="2114809"/>
                  <a:pt x="641615" y="2108734"/>
                </a:cubicBezTo>
                <a:cubicBezTo>
                  <a:pt x="969619" y="2099621"/>
                  <a:pt x="1279399" y="2142149"/>
                  <a:pt x="1598291" y="2166451"/>
                </a:cubicBezTo>
                <a:cubicBezTo>
                  <a:pt x="1753183" y="2175564"/>
                  <a:pt x="1911111" y="2184677"/>
                  <a:pt x="2075113" y="2175564"/>
                </a:cubicBezTo>
                <a:cubicBezTo>
                  <a:pt x="2239115" y="2163413"/>
                  <a:pt x="2394005" y="2114809"/>
                  <a:pt x="2533711" y="2002413"/>
                </a:cubicBezTo>
                <a:cubicBezTo>
                  <a:pt x="2773639" y="1814074"/>
                  <a:pt x="2946751" y="1558904"/>
                  <a:pt x="3101643" y="1324999"/>
                </a:cubicBezTo>
                <a:cubicBezTo>
                  <a:pt x="3256533" y="1094131"/>
                  <a:pt x="3396239" y="854150"/>
                  <a:pt x="3572389" y="629357"/>
                </a:cubicBezTo>
                <a:cubicBezTo>
                  <a:pt x="3742465" y="410641"/>
                  <a:pt x="3967207" y="179773"/>
                  <a:pt x="4240543" y="58263"/>
                </a:cubicBezTo>
                <a:cubicBezTo>
                  <a:pt x="4322545" y="20292"/>
                  <a:pt x="4400751" y="2065"/>
                  <a:pt x="4475159" y="167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76754E7-930D-4F59-9C18-742317881F65}"/>
              </a:ext>
            </a:extLst>
          </p:cNvPr>
          <p:cNvGrpSpPr/>
          <p:nvPr/>
        </p:nvGrpSpPr>
        <p:grpSpPr>
          <a:xfrm rot="17052509">
            <a:off x="17940724" y="5975004"/>
            <a:ext cx="7253120" cy="2189371"/>
            <a:chOff x="1298437" y="1350234"/>
            <a:chExt cx="5156959" cy="1556640"/>
          </a:xfrm>
        </p:grpSpPr>
        <p:sp>
          <p:nvSpPr>
            <p:cNvPr id="28" name="Freeform 64">
              <a:extLst>
                <a:ext uri="{FF2B5EF4-FFF2-40B4-BE49-F238E27FC236}">
                  <a16:creationId xmlns:a16="http://schemas.microsoft.com/office/drawing/2014/main" id="{C0FE7BB1-3A8E-4FAC-B81E-FB1B2BEDFA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3890" y="1528189"/>
              <a:ext cx="209800" cy="202307"/>
            </a:xfrm>
            <a:custGeom>
              <a:avLst/>
              <a:gdLst>
                <a:gd name="T0" fmla="*/ 14 w 27"/>
                <a:gd name="T1" fmla="*/ 0 h 26"/>
                <a:gd name="T2" fmla="*/ 0 w 27"/>
                <a:gd name="T3" fmla="*/ 13 h 26"/>
                <a:gd name="T4" fmla="*/ 14 w 27"/>
                <a:gd name="T5" fmla="*/ 26 h 26"/>
                <a:gd name="T6" fmla="*/ 27 w 27"/>
                <a:gd name="T7" fmla="*/ 13 h 26"/>
                <a:gd name="T8" fmla="*/ 14 w 27"/>
                <a:gd name="T9" fmla="*/ 0 h 26"/>
                <a:gd name="T10" fmla="*/ 14 w 27"/>
                <a:gd name="T11" fmla="*/ 22 h 26"/>
                <a:gd name="T12" fmla="*/ 4 w 27"/>
                <a:gd name="T13" fmla="*/ 13 h 26"/>
                <a:gd name="T14" fmla="*/ 14 w 27"/>
                <a:gd name="T15" fmla="*/ 3 h 26"/>
                <a:gd name="T16" fmla="*/ 23 w 27"/>
                <a:gd name="T17" fmla="*/ 13 h 26"/>
                <a:gd name="T18" fmla="*/ 14 w 27"/>
                <a:gd name="T19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26">
                  <a:moveTo>
                    <a:pt x="14" y="0"/>
                  </a:moveTo>
                  <a:cubicBezTo>
                    <a:pt x="6" y="0"/>
                    <a:pt x="0" y="5"/>
                    <a:pt x="0" y="13"/>
                  </a:cubicBezTo>
                  <a:cubicBezTo>
                    <a:pt x="0" y="20"/>
                    <a:pt x="6" y="26"/>
                    <a:pt x="14" y="26"/>
                  </a:cubicBezTo>
                  <a:cubicBezTo>
                    <a:pt x="21" y="26"/>
                    <a:pt x="27" y="20"/>
                    <a:pt x="27" y="13"/>
                  </a:cubicBezTo>
                  <a:cubicBezTo>
                    <a:pt x="27" y="5"/>
                    <a:pt x="21" y="0"/>
                    <a:pt x="14" y="0"/>
                  </a:cubicBezTo>
                  <a:close/>
                  <a:moveTo>
                    <a:pt x="14" y="22"/>
                  </a:moveTo>
                  <a:cubicBezTo>
                    <a:pt x="8" y="22"/>
                    <a:pt x="4" y="18"/>
                    <a:pt x="4" y="13"/>
                  </a:cubicBezTo>
                  <a:cubicBezTo>
                    <a:pt x="4" y="7"/>
                    <a:pt x="8" y="3"/>
                    <a:pt x="14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2"/>
                    <a:pt x="14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9" name="Freeform 65">
              <a:extLst>
                <a:ext uri="{FF2B5EF4-FFF2-40B4-BE49-F238E27FC236}">
                  <a16:creationId xmlns:a16="http://schemas.microsoft.com/office/drawing/2014/main" id="{023F6FE8-ED6F-44FE-A4E0-DD7249CAE6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6778" y="2442317"/>
              <a:ext cx="138618" cy="140490"/>
            </a:xfrm>
            <a:custGeom>
              <a:avLst/>
              <a:gdLst>
                <a:gd name="T0" fmla="*/ 16 w 18"/>
                <a:gd name="T1" fmla="*/ 7 h 18"/>
                <a:gd name="T2" fmla="*/ 11 w 18"/>
                <a:gd name="T3" fmla="*/ 7 h 18"/>
                <a:gd name="T4" fmla="*/ 11 w 18"/>
                <a:gd name="T5" fmla="*/ 2 h 18"/>
                <a:gd name="T6" fmla="*/ 9 w 18"/>
                <a:gd name="T7" fmla="*/ 0 h 18"/>
                <a:gd name="T8" fmla="*/ 7 w 18"/>
                <a:gd name="T9" fmla="*/ 2 h 18"/>
                <a:gd name="T10" fmla="*/ 7 w 18"/>
                <a:gd name="T11" fmla="*/ 7 h 18"/>
                <a:gd name="T12" fmla="*/ 1 w 18"/>
                <a:gd name="T13" fmla="*/ 7 h 18"/>
                <a:gd name="T14" fmla="*/ 0 w 18"/>
                <a:gd name="T15" fmla="*/ 9 h 18"/>
                <a:gd name="T16" fmla="*/ 1 w 18"/>
                <a:gd name="T17" fmla="*/ 11 h 18"/>
                <a:gd name="T18" fmla="*/ 7 w 18"/>
                <a:gd name="T19" fmla="*/ 11 h 18"/>
                <a:gd name="T20" fmla="*/ 7 w 18"/>
                <a:gd name="T21" fmla="*/ 17 h 18"/>
                <a:gd name="T22" fmla="*/ 9 w 18"/>
                <a:gd name="T23" fmla="*/ 18 h 18"/>
                <a:gd name="T24" fmla="*/ 11 w 18"/>
                <a:gd name="T25" fmla="*/ 17 h 18"/>
                <a:gd name="T26" fmla="*/ 11 w 18"/>
                <a:gd name="T27" fmla="*/ 11 h 18"/>
                <a:gd name="T28" fmla="*/ 16 w 18"/>
                <a:gd name="T29" fmla="*/ 11 h 18"/>
                <a:gd name="T30" fmla="*/ 18 w 18"/>
                <a:gd name="T31" fmla="*/ 9 h 18"/>
                <a:gd name="T32" fmla="*/ 16 w 18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8">
                  <a:moveTo>
                    <a:pt x="16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0" y="18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9"/>
                  </a:cubicBezTo>
                  <a:cubicBezTo>
                    <a:pt x="18" y="8"/>
                    <a:pt x="17" y="7"/>
                    <a:pt x="1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0" name="Freeform 68">
              <a:extLst>
                <a:ext uri="{FF2B5EF4-FFF2-40B4-BE49-F238E27FC236}">
                  <a16:creationId xmlns:a16="http://schemas.microsoft.com/office/drawing/2014/main" id="{9875E2B6-0458-42CB-A2C1-289153BA33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3028" y="1350234"/>
              <a:ext cx="138618" cy="147983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1" name="Freeform 70">
              <a:extLst>
                <a:ext uri="{FF2B5EF4-FFF2-40B4-BE49-F238E27FC236}">
                  <a16:creationId xmlns:a16="http://schemas.microsoft.com/office/drawing/2014/main" id="{DEC4665F-0A0F-4AC1-BD35-E1DD707113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8437" y="2760763"/>
              <a:ext cx="138618" cy="146111"/>
            </a:xfrm>
            <a:custGeom>
              <a:avLst/>
              <a:gdLst>
                <a:gd name="T0" fmla="*/ 16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1 w 18"/>
                <a:gd name="T13" fmla="*/ 8 h 19"/>
                <a:gd name="T14" fmla="*/ 0 w 18"/>
                <a:gd name="T15" fmla="*/ 10 h 19"/>
                <a:gd name="T16" fmla="*/ 1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6 w 18"/>
                <a:gd name="T29" fmla="*/ 11 h 19"/>
                <a:gd name="T30" fmla="*/ 18 w 18"/>
                <a:gd name="T31" fmla="*/ 10 h 19"/>
                <a:gd name="T32" fmla="*/ 16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6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9"/>
                    <a:pt x="0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10"/>
                  </a:cubicBezTo>
                  <a:cubicBezTo>
                    <a:pt x="18" y="9"/>
                    <a:pt x="17" y="8"/>
                    <a:pt x="16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2" name="Freeform 71">
              <a:extLst>
                <a:ext uri="{FF2B5EF4-FFF2-40B4-BE49-F238E27FC236}">
                  <a16:creationId xmlns:a16="http://schemas.microsoft.com/office/drawing/2014/main" id="{8D3EC46E-DE14-4F91-BD4A-6D2A73B89A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7133" y="1528189"/>
              <a:ext cx="147984" cy="140490"/>
            </a:xfrm>
            <a:custGeom>
              <a:avLst/>
              <a:gdLst>
                <a:gd name="T0" fmla="*/ 17 w 19"/>
                <a:gd name="T1" fmla="*/ 7 h 18"/>
                <a:gd name="T2" fmla="*/ 11 w 19"/>
                <a:gd name="T3" fmla="*/ 7 h 18"/>
                <a:gd name="T4" fmla="*/ 11 w 19"/>
                <a:gd name="T5" fmla="*/ 1 h 18"/>
                <a:gd name="T6" fmla="*/ 10 w 19"/>
                <a:gd name="T7" fmla="*/ 0 h 18"/>
                <a:gd name="T8" fmla="*/ 8 w 19"/>
                <a:gd name="T9" fmla="*/ 1 h 18"/>
                <a:gd name="T10" fmla="*/ 8 w 19"/>
                <a:gd name="T11" fmla="*/ 7 h 18"/>
                <a:gd name="T12" fmla="*/ 2 w 19"/>
                <a:gd name="T13" fmla="*/ 7 h 18"/>
                <a:gd name="T14" fmla="*/ 0 w 19"/>
                <a:gd name="T15" fmla="*/ 9 h 18"/>
                <a:gd name="T16" fmla="*/ 2 w 19"/>
                <a:gd name="T17" fmla="*/ 11 h 18"/>
                <a:gd name="T18" fmla="*/ 8 w 19"/>
                <a:gd name="T19" fmla="*/ 11 h 18"/>
                <a:gd name="T20" fmla="*/ 8 w 19"/>
                <a:gd name="T21" fmla="*/ 17 h 18"/>
                <a:gd name="T22" fmla="*/ 10 w 19"/>
                <a:gd name="T23" fmla="*/ 18 h 18"/>
                <a:gd name="T24" fmla="*/ 11 w 19"/>
                <a:gd name="T25" fmla="*/ 17 h 18"/>
                <a:gd name="T26" fmla="*/ 11 w 19"/>
                <a:gd name="T27" fmla="*/ 11 h 18"/>
                <a:gd name="T28" fmla="*/ 17 w 19"/>
                <a:gd name="T29" fmla="*/ 11 h 18"/>
                <a:gd name="T30" fmla="*/ 19 w 19"/>
                <a:gd name="T31" fmla="*/ 9 h 18"/>
                <a:gd name="T32" fmla="*/ 17 w 19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8">
                  <a:moveTo>
                    <a:pt x="17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9" y="0"/>
                    <a:pt x="8" y="0"/>
                    <a:pt x="8" y="1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7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9" y="18"/>
                    <a:pt x="10" y="18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0"/>
                    <a:pt x="19" y="9"/>
                  </a:cubicBezTo>
                  <a:cubicBezTo>
                    <a:pt x="19" y="8"/>
                    <a:pt x="18" y="7"/>
                    <a:pt x="17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B379332-34F9-403D-92D4-FB9C9ADC3FD8}"/>
              </a:ext>
            </a:extLst>
          </p:cNvPr>
          <p:cNvGrpSpPr/>
          <p:nvPr/>
        </p:nvGrpSpPr>
        <p:grpSpPr>
          <a:xfrm>
            <a:off x="16530835" y="8075116"/>
            <a:ext cx="7521523" cy="2634845"/>
            <a:chOff x="3048019" y="5300841"/>
            <a:chExt cx="4267181" cy="1494825"/>
          </a:xfrm>
        </p:grpSpPr>
        <p:sp>
          <p:nvSpPr>
            <p:cNvPr id="34" name="Freeform 63">
              <a:extLst>
                <a:ext uri="{FF2B5EF4-FFF2-40B4-BE49-F238E27FC236}">
                  <a16:creationId xmlns:a16="http://schemas.microsoft.com/office/drawing/2014/main" id="{86AF6470-24B2-4C70-9E9A-A8DB33E2DA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30599" y="6454741"/>
              <a:ext cx="200434" cy="202307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4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9"/>
                    <a:pt x="3" y="13"/>
                  </a:cubicBezTo>
                  <a:cubicBezTo>
                    <a:pt x="3" y="8"/>
                    <a:pt x="8" y="4"/>
                    <a:pt x="13" y="4"/>
                  </a:cubicBezTo>
                  <a:cubicBezTo>
                    <a:pt x="18" y="4"/>
                    <a:pt x="23" y="8"/>
                    <a:pt x="23" y="13"/>
                  </a:cubicBezTo>
                  <a:cubicBezTo>
                    <a:pt x="23" y="19"/>
                    <a:pt x="18" y="23"/>
                    <a:pt x="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5" name="Freeform 66">
              <a:extLst>
                <a:ext uri="{FF2B5EF4-FFF2-40B4-BE49-F238E27FC236}">
                  <a16:creationId xmlns:a16="http://schemas.microsoft.com/office/drawing/2014/main" id="{336CB808-0BBB-486A-A560-297DDF0D44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8019" y="6486586"/>
              <a:ext cx="140492" cy="146111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6" name="Freeform 67">
              <a:extLst>
                <a:ext uri="{FF2B5EF4-FFF2-40B4-BE49-F238E27FC236}">
                  <a16:creationId xmlns:a16="http://schemas.microsoft.com/office/drawing/2014/main" id="{D0693A60-ADAE-41F5-9575-C476713FF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9089" y="5300841"/>
              <a:ext cx="146111" cy="147983"/>
            </a:xfrm>
            <a:custGeom>
              <a:avLst/>
              <a:gdLst>
                <a:gd name="T0" fmla="*/ 17 w 19"/>
                <a:gd name="T1" fmla="*/ 8 h 19"/>
                <a:gd name="T2" fmla="*/ 11 w 19"/>
                <a:gd name="T3" fmla="*/ 8 h 19"/>
                <a:gd name="T4" fmla="*/ 11 w 19"/>
                <a:gd name="T5" fmla="*/ 2 h 19"/>
                <a:gd name="T6" fmla="*/ 9 w 19"/>
                <a:gd name="T7" fmla="*/ 0 h 19"/>
                <a:gd name="T8" fmla="*/ 8 w 19"/>
                <a:gd name="T9" fmla="*/ 2 h 19"/>
                <a:gd name="T10" fmla="*/ 8 w 19"/>
                <a:gd name="T11" fmla="*/ 8 h 19"/>
                <a:gd name="T12" fmla="*/ 2 w 19"/>
                <a:gd name="T13" fmla="*/ 8 h 19"/>
                <a:gd name="T14" fmla="*/ 0 w 19"/>
                <a:gd name="T15" fmla="*/ 10 h 19"/>
                <a:gd name="T16" fmla="*/ 2 w 19"/>
                <a:gd name="T17" fmla="*/ 11 h 19"/>
                <a:gd name="T18" fmla="*/ 8 w 19"/>
                <a:gd name="T19" fmla="*/ 11 h 19"/>
                <a:gd name="T20" fmla="*/ 8 w 19"/>
                <a:gd name="T21" fmla="*/ 17 h 19"/>
                <a:gd name="T22" fmla="*/ 9 w 19"/>
                <a:gd name="T23" fmla="*/ 19 h 19"/>
                <a:gd name="T24" fmla="*/ 11 w 19"/>
                <a:gd name="T25" fmla="*/ 17 h 19"/>
                <a:gd name="T26" fmla="*/ 11 w 19"/>
                <a:gd name="T27" fmla="*/ 11 h 19"/>
                <a:gd name="T28" fmla="*/ 17 w 19"/>
                <a:gd name="T29" fmla="*/ 11 h 19"/>
                <a:gd name="T30" fmla="*/ 19 w 19"/>
                <a:gd name="T31" fmla="*/ 10 h 19"/>
                <a:gd name="T32" fmla="*/ 17 w 19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1"/>
                    <a:pt x="19" y="10"/>
                  </a:cubicBezTo>
                  <a:cubicBezTo>
                    <a:pt x="19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7" name="Freeform 69">
              <a:extLst>
                <a:ext uri="{FF2B5EF4-FFF2-40B4-BE49-F238E27FC236}">
                  <a16:creationId xmlns:a16="http://schemas.microsoft.com/office/drawing/2014/main" id="{C44D884F-EE88-4C40-AA27-25035D8B7C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1524" y="6647683"/>
              <a:ext cx="138618" cy="147983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10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10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DDC24F5-F7B7-4416-B357-0E0050E416CA}"/>
              </a:ext>
            </a:extLst>
          </p:cNvPr>
          <p:cNvGrpSpPr/>
          <p:nvPr/>
        </p:nvGrpSpPr>
        <p:grpSpPr>
          <a:xfrm>
            <a:off x="581432" y="10690989"/>
            <a:ext cx="2079171" cy="4173936"/>
            <a:chOff x="986130" y="1168764"/>
            <a:chExt cx="2079171" cy="4173936"/>
          </a:xfrm>
        </p:grpSpPr>
        <p:sp>
          <p:nvSpPr>
            <p:cNvPr id="39" name="Freeform 63">
              <a:extLst>
                <a:ext uri="{FF2B5EF4-FFF2-40B4-BE49-F238E27FC236}">
                  <a16:creationId xmlns:a16="http://schemas.microsoft.com/office/drawing/2014/main" id="{1E847BE2-7EEC-4BE2-9E26-232635D8A6B6}"/>
                </a:ext>
              </a:extLst>
            </p:cNvPr>
            <p:cNvSpPr>
              <a:spLocks noEditPoints="1"/>
            </p:cNvSpPr>
            <p:nvPr/>
          </p:nvSpPr>
          <p:spPr bwMode="auto">
            <a:xfrm rot="15933866">
              <a:off x="987781" y="1680045"/>
              <a:ext cx="353294" cy="356595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4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9"/>
                    <a:pt x="3" y="13"/>
                  </a:cubicBezTo>
                  <a:cubicBezTo>
                    <a:pt x="3" y="8"/>
                    <a:pt x="8" y="4"/>
                    <a:pt x="13" y="4"/>
                  </a:cubicBezTo>
                  <a:cubicBezTo>
                    <a:pt x="18" y="4"/>
                    <a:pt x="23" y="8"/>
                    <a:pt x="23" y="13"/>
                  </a:cubicBezTo>
                  <a:cubicBezTo>
                    <a:pt x="23" y="19"/>
                    <a:pt x="18" y="23"/>
                    <a:pt x="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0" name="Freeform 66">
              <a:extLst>
                <a:ext uri="{FF2B5EF4-FFF2-40B4-BE49-F238E27FC236}">
                  <a16:creationId xmlns:a16="http://schemas.microsoft.com/office/drawing/2014/main" id="{AA474015-B754-49B4-81ED-5315048F9E72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1307912" y="5090111"/>
              <a:ext cx="247637" cy="257542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1" name="Freeform 67">
              <a:extLst>
                <a:ext uri="{FF2B5EF4-FFF2-40B4-BE49-F238E27FC236}">
                  <a16:creationId xmlns:a16="http://schemas.microsoft.com/office/drawing/2014/main" id="{577F430C-C973-463C-8326-D056B7289B74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2806110" y="3325925"/>
              <a:ext cx="257542" cy="260841"/>
            </a:xfrm>
            <a:custGeom>
              <a:avLst/>
              <a:gdLst>
                <a:gd name="T0" fmla="*/ 17 w 19"/>
                <a:gd name="T1" fmla="*/ 8 h 19"/>
                <a:gd name="T2" fmla="*/ 11 w 19"/>
                <a:gd name="T3" fmla="*/ 8 h 19"/>
                <a:gd name="T4" fmla="*/ 11 w 19"/>
                <a:gd name="T5" fmla="*/ 2 h 19"/>
                <a:gd name="T6" fmla="*/ 9 w 19"/>
                <a:gd name="T7" fmla="*/ 0 h 19"/>
                <a:gd name="T8" fmla="*/ 8 w 19"/>
                <a:gd name="T9" fmla="*/ 2 h 19"/>
                <a:gd name="T10" fmla="*/ 8 w 19"/>
                <a:gd name="T11" fmla="*/ 8 h 19"/>
                <a:gd name="T12" fmla="*/ 2 w 19"/>
                <a:gd name="T13" fmla="*/ 8 h 19"/>
                <a:gd name="T14" fmla="*/ 0 w 19"/>
                <a:gd name="T15" fmla="*/ 10 h 19"/>
                <a:gd name="T16" fmla="*/ 2 w 19"/>
                <a:gd name="T17" fmla="*/ 11 h 19"/>
                <a:gd name="T18" fmla="*/ 8 w 19"/>
                <a:gd name="T19" fmla="*/ 11 h 19"/>
                <a:gd name="T20" fmla="*/ 8 w 19"/>
                <a:gd name="T21" fmla="*/ 17 h 19"/>
                <a:gd name="T22" fmla="*/ 9 w 19"/>
                <a:gd name="T23" fmla="*/ 19 h 19"/>
                <a:gd name="T24" fmla="*/ 11 w 19"/>
                <a:gd name="T25" fmla="*/ 17 h 19"/>
                <a:gd name="T26" fmla="*/ 11 w 19"/>
                <a:gd name="T27" fmla="*/ 11 h 19"/>
                <a:gd name="T28" fmla="*/ 17 w 19"/>
                <a:gd name="T29" fmla="*/ 11 h 19"/>
                <a:gd name="T30" fmla="*/ 19 w 19"/>
                <a:gd name="T31" fmla="*/ 10 h 19"/>
                <a:gd name="T32" fmla="*/ 17 w 19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1"/>
                    <a:pt x="19" y="10"/>
                  </a:cubicBezTo>
                  <a:cubicBezTo>
                    <a:pt x="19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2" name="Freeform 69">
              <a:extLst>
                <a:ext uri="{FF2B5EF4-FFF2-40B4-BE49-F238E27FC236}">
                  <a16:creationId xmlns:a16="http://schemas.microsoft.com/office/drawing/2014/main" id="{38CAC9C0-28FE-499E-97C5-0F76A08721D9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1291336" y="1160510"/>
              <a:ext cx="244334" cy="260841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10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10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9B54081-685D-4C94-8428-BD5399C427C7}"/>
              </a:ext>
            </a:extLst>
          </p:cNvPr>
          <p:cNvGrpSpPr/>
          <p:nvPr/>
        </p:nvGrpSpPr>
        <p:grpSpPr>
          <a:xfrm>
            <a:off x="1079501" y="385168"/>
            <a:ext cx="16250556" cy="1866422"/>
            <a:chOff x="1079501" y="385168"/>
            <a:chExt cx="16250556" cy="1866422"/>
          </a:xfrm>
        </p:grpSpPr>
        <p:sp>
          <p:nvSpPr>
            <p:cNvPr id="48" name="Text Placeholder 2">
              <a:extLst>
                <a:ext uri="{FF2B5EF4-FFF2-40B4-BE49-F238E27FC236}">
                  <a16:creationId xmlns:a16="http://schemas.microsoft.com/office/drawing/2014/main" id="{7D83A243-5305-45F7-B77D-D2D381E5853E}"/>
                </a:ext>
              </a:extLst>
            </p:cNvPr>
            <p:cNvSpPr txBox="1">
              <a:spLocks/>
            </p:cNvSpPr>
            <p:nvPr/>
          </p:nvSpPr>
          <p:spPr>
            <a:xfrm>
              <a:off x="1079501" y="1494335"/>
              <a:ext cx="11252200" cy="757255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0" indent="0" algn="l" defTabSz="1219170" rtl="0" eaLnBrk="1" latinLnBrk="0" hangingPunct="1">
                <a:spcBef>
                  <a:spcPts val="0"/>
                </a:spcBef>
                <a:spcAft>
                  <a:spcPts val="0"/>
                </a:spcAft>
                <a:buSzPct val="100000"/>
                <a:buFont typeface="Arial" panose="020B0604020202020204" pitchFamily="34" charset="0"/>
                <a:buNone/>
                <a:defRPr sz="2000" b="0" kern="1200">
                  <a:solidFill>
                    <a:srgbClr val="575757"/>
                  </a:solidFill>
                  <a:latin typeface="+mn-lt"/>
                  <a:ea typeface="+mn-ea"/>
                  <a:cs typeface="+mn-cs"/>
                </a:defRPr>
              </a:lvl1pPr>
              <a:lvl2pPr marL="0" indent="0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Arial"/>
                <a:buNone/>
                <a:defRPr lang="en-US" sz="1200" b="1" kern="120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5194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Arial" panose="020B0604020202020204" pitchFamily="34" charset="0"/>
                <a:buChar char="•"/>
                <a:defRPr lang="en-US" sz="1200" kern="120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75188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Verdana" panose="020B0604030504040204" pitchFamily="34" charset="0"/>
                <a:buChar char="−"/>
                <a:defRPr lang="en-US" sz="120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710382" indent="-235194" algn="l" defTabSz="1064657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Verdana" panose="020B0604030504040204" pitchFamily="34" charset="0"/>
                <a:buChar char="−"/>
                <a:tabLst/>
                <a:defRPr lang="en-US" sz="120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00000"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How was this analysis approached? </a:t>
              </a:r>
            </a:p>
          </p:txBody>
        </p:sp>
        <p:sp>
          <p:nvSpPr>
            <p:cNvPr id="49" name="Title 3">
              <a:extLst>
                <a:ext uri="{FF2B5EF4-FFF2-40B4-BE49-F238E27FC236}">
                  <a16:creationId xmlns:a16="http://schemas.microsoft.com/office/drawing/2014/main" id="{684FC73E-AC66-4B00-BD7C-5E7F05F2152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079501" y="385168"/>
              <a:ext cx="16250556" cy="1278169"/>
            </a:xfrm>
            <a:prstGeom prst="rect">
              <a:avLst/>
            </a:prstGeom>
          </p:spPr>
          <p:txBody>
            <a:bodyPr vert="horz" lIns="0" tIns="0" rIns="0" bIns="0" rtlCol="0" anchor="t" anchorCtr="0">
              <a:noAutofit/>
            </a:bodyPr>
            <a:lstStyle>
              <a:lvl1pPr algn="l" defTabSz="1219170" rtl="0" eaLnBrk="1" latinLnBrk="0" hangingPunct="1">
                <a:spcBef>
                  <a:spcPct val="0"/>
                </a:spcBef>
                <a:buNone/>
                <a:defRPr sz="2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2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" panose="020B0604020202020204"/>
                  <a:ea typeface="+mj-ea"/>
                  <a:cs typeface="+mj-cs"/>
                </a:rPr>
                <a:t>Methodology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AB64C2E3-73F9-43D4-9561-D1298BD08B2B}"/>
              </a:ext>
            </a:extLst>
          </p:cNvPr>
          <p:cNvSpPr txBox="1"/>
          <p:nvPr/>
        </p:nvSpPr>
        <p:spPr>
          <a:xfrm>
            <a:off x="1297577" y="3013166"/>
            <a:ext cx="10345783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Over 400.000 tweets in October 2019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Limit to the start of the 5</a:t>
            </a:r>
            <a:r>
              <a:rPr lang="en-US" sz="4000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 of October to the 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Cleaning using established NLP techniques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Stopwords</a:t>
            </a: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 English – some minor additions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Examinations over time using </a:t>
            </a:r>
            <a:r>
              <a:rPr lang="en-US" sz="4000" dirty="0" err="1">
                <a:latin typeface="Arial" panose="020B0604020202020204" pitchFamily="34" charset="0"/>
                <a:cs typeface="Arial" panose="020B0604020202020204" pitchFamily="34" charset="0"/>
              </a:rPr>
              <a:t>Quanteda</a:t>
            </a: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Minor differences in cleaned terms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631FFC2-273D-417D-94C4-21EE61B7DA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018875" y="1321911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418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312"/>
    </mc:Choice>
    <mc:Fallback>
      <p:transition spd="slow" advTm="353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20">
            <a:extLst>
              <a:ext uri="{FF2B5EF4-FFF2-40B4-BE49-F238E27FC236}">
                <a16:creationId xmlns:a16="http://schemas.microsoft.com/office/drawing/2014/main" id="{AF825453-BCD0-40F0-8BE1-F55F3F324465}"/>
              </a:ext>
            </a:extLst>
          </p:cNvPr>
          <p:cNvSpPr>
            <a:spLocks/>
          </p:cNvSpPr>
          <p:nvPr/>
        </p:nvSpPr>
        <p:spPr bwMode="auto">
          <a:xfrm rot="12284135">
            <a:off x="19219258" y="-208851"/>
            <a:ext cx="5260596" cy="3997642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4" name="Freeform 54">
            <a:extLst>
              <a:ext uri="{FF2B5EF4-FFF2-40B4-BE49-F238E27FC236}">
                <a16:creationId xmlns:a16="http://schemas.microsoft.com/office/drawing/2014/main" id="{8BF8AB19-89C3-467C-B91C-6D5FFB8A0CF6}"/>
              </a:ext>
            </a:extLst>
          </p:cNvPr>
          <p:cNvSpPr>
            <a:spLocks/>
          </p:cNvSpPr>
          <p:nvPr/>
        </p:nvSpPr>
        <p:spPr bwMode="auto">
          <a:xfrm rot="14334190">
            <a:off x="21410544" y="9156180"/>
            <a:ext cx="1487488" cy="920750"/>
          </a:xfrm>
          <a:custGeom>
            <a:avLst/>
            <a:gdLst>
              <a:gd name="T0" fmla="*/ 128 w 488"/>
              <a:gd name="T1" fmla="*/ 123 h 301"/>
              <a:gd name="T2" fmla="*/ 234 w 488"/>
              <a:gd name="T3" fmla="*/ 153 h 301"/>
              <a:gd name="T4" fmla="*/ 370 w 488"/>
              <a:gd name="T5" fmla="*/ 248 h 301"/>
              <a:gd name="T6" fmla="*/ 443 w 488"/>
              <a:gd name="T7" fmla="*/ 296 h 301"/>
              <a:gd name="T8" fmla="*/ 482 w 488"/>
              <a:gd name="T9" fmla="*/ 203 h 301"/>
              <a:gd name="T10" fmla="*/ 399 w 488"/>
              <a:gd name="T11" fmla="*/ 95 h 301"/>
              <a:gd name="T12" fmla="*/ 236 w 488"/>
              <a:gd name="T13" fmla="*/ 70 h 301"/>
              <a:gd name="T14" fmla="*/ 172 w 488"/>
              <a:gd name="T15" fmla="*/ 70 h 301"/>
              <a:gd name="T16" fmla="*/ 111 w 488"/>
              <a:gd name="T17" fmla="*/ 51 h 301"/>
              <a:gd name="T18" fmla="*/ 45 w 488"/>
              <a:gd name="T19" fmla="*/ 10 h 301"/>
              <a:gd name="T20" fmla="*/ 10 w 488"/>
              <a:gd name="T21" fmla="*/ 10 h 301"/>
              <a:gd name="T22" fmla="*/ 20 w 488"/>
              <a:gd name="T23" fmla="*/ 53 h 301"/>
              <a:gd name="T24" fmla="*/ 128 w 488"/>
              <a:gd name="T25" fmla="*/ 123 h 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88" h="301">
                <a:moveTo>
                  <a:pt x="128" y="123"/>
                </a:moveTo>
                <a:cubicBezTo>
                  <a:pt x="163" y="134"/>
                  <a:pt x="200" y="140"/>
                  <a:pt x="234" y="153"/>
                </a:cubicBezTo>
                <a:cubicBezTo>
                  <a:pt x="287" y="172"/>
                  <a:pt x="334" y="205"/>
                  <a:pt x="370" y="248"/>
                </a:cubicBezTo>
                <a:cubicBezTo>
                  <a:pt x="389" y="272"/>
                  <a:pt x="412" y="301"/>
                  <a:pt x="443" y="296"/>
                </a:cubicBezTo>
                <a:cubicBezTo>
                  <a:pt x="484" y="290"/>
                  <a:pt x="488" y="236"/>
                  <a:pt x="482" y="203"/>
                </a:cubicBezTo>
                <a:cubicBezTo>
                  <a:pt x="475" y="154"/>
                  <a:pt x="442" y="116"/>
                  <a:pt x="399" y="95"/>
                </a:cubicBezTo>
                <a:cubicBezTo>
                  <a:pt x="347" y="68"/>
                  <a:pt x="292" y="68"/>
                  <a:pt x="236" y="70"/>
                </a:cubicBezTo>
                <a:cubicBezTo>
                  <a:pt x="214" y="70"/>
                  <a:pt x="193" y="73"/>
                  <a:pt x="172" y="70"/>
                </a:cubicBezTo>
                <a:cubicBezTo>
                  <a:pt x="151" y="67"/>
                  <a:pt x="130" y="61"/>
                  <a:pt x="111" y="51"/>
                </a:cubicBezTo>
                <a:cubicBezTo>
                  <a:pt x="87" y="40"/>
                  <a:pt x="67" y="23"/>
                  <a:pt x="45" y="10"/>
                </a:cubicBezTo>
                <a:cubicBezTo>
                  <a:pt x="35" y="5"/>
                  <a:pt x="19" y="0"/>
                  <a:pt x="10" y="10"/>
                </a:cubicBezTo>
                <a:cubicBezTo>
                  <a:pt x="0" y="22"/>
                  <a:pt x="12" y="43"/>
                  <a:pt x="20" y="53"/>
                </a:cubicBezTo>
                <a:cubicBezTo>
                  <a:pt x="44" y="87"/>
                  <a:pt x="88" y="111"/>
                  <a:pt x="128" y="123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5" name="Freeform 40">
            <a:extLst>
              <a:ext uri="{FF2B5EF4-FFF2-40B4-BE49-F238E27FC236}">
                <a16:creationId xmlns:a16="http://schemas.microsoft.com/office/drawing/2014/main" id="{DA4ADB37-1136-4C85-BFE0-536C55AAE6F2}"/>
              </a:ext>
            </a:extLst>
          </p:cNvPr>
          <p:cNvSpPr>
            <a:spLocks/>
          </p:cNvSpPr>
          <p:nvPr/>
        </p:nvSpPr>
        <p:spPr bwMode="auto">
          <a:xfrm>
            <a:off x="22062426" y="8193927"/>
            <a:ext cx="596900" cy="493712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6" name="Freeform 40">
            <a:extLst>
              <a:ext uri="{FF2B5EF4-FFF2-40B4-BE49-F238E27FC236}">
                <a16:creationId xmlns:a16="http://schemas.microsoft.com/office/drawing/2014/main" id="{01F6C0B8-DA55-4864-983E-0CE1F85160C0}"/>
              </a:ext>
            </a:extLst>
          </p:cNvPr>
          <p:cNvSpPr>
            <a:spLocks/>
          </p:cNvSpPr>
          <p:nvPr/>
        </p:nvSpPr>
        <p:spPr bwMode="auto">
          <a:xfrm>
            <a:off x="22504881" y="7785843"/>
            <a:ext cx="427758" cy="353810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7" name="Freeform 35">
            <a:extLst>
              <a:ext uri="{FF2B5EF4-FFF2-40B4-BE49-F238E27FC236}">
                <a16:creationId xmlns:a16="http://schemas.microsoft.com/office/drawing/2014/main" id="{CB9B919D-E42A-4D6C-B002-500BEE9FBA77}"/>
              </a:ext>
            </a:extLst>
          </p:cNvPr>
          <p:cNvSpPr>
            <a:spLocks/>
          </p:cNvSpPr>
          <p:nvPr/>
        </p:nvSpPr>
        <p:spPr bwMode="auto">
          <a:xfrm rot="6654431">
            <a:off x="20955380" y="11690566"/>
            <a:ext cx="506590" cy="553061"/>
          </a:xfrm>
          <a:custGeom>
            <a:avLst/>
            <a:gdLst>
              <a:gd name="T0" fmla="*/ 30 w 219"/>
              <a:gd name="T1" fmla="*/ 162 h 239"/>
              <a:gd name="T2" fmla="*/ 4 w 219"/>
              <a:gd name="T3" fmla="*/ 212 h 239"/>
              <a:gd name="T4" fmla="*/ 35 w 219"/>
              <a:gd name="T5" fmla="*/ 237 h 239"/>
              <a:gd name="T6" fmla="*/ 76 w 219"/>
              <a:gd name="T7" fmla="*/ 230 h 239"/>
              <a:gd name="T8" fmla="*/ 198 w 219"/>
              <a:gd name="T9" fmla="*/ 72 h 239"/>
              <a:gd name="T10" fmla="*/ 30 w 219"/>
              <a:gd name="T11" fmla="*/ 16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9" h="239">
                <a:moveTo>
                  <a:pt x="30" y="162"/>
                </a:moveTo>
                <a:cubicBezTo>
                  <a:pt x="15" y="175"/>
                  <a:pt x="0" y="193"/>
                  <a:pt x="4" y="212"/>
                </a:cubicBezTo>
                <a:cubicBezTo>
                  <a:pt x="7" y="226"/>
                  <a:pt x="21" y="235"/>
                  <a:pt x="35" y="237"/>
                </a:cubicBezTo>
                <a:cubicBezTo>
                  <a:pt x="49" y="239"/>
                  <a:pt x="63" y="235"/>
                  <a:pt x="76" y="230"/>
                </a:cubicBezTo>
                <a:cubicBezTo>
                  <a:pt x="121" y="211"/>
                  <a:pt x="219" y="132"/>
                  <a:pt x="198" y="72"/>
                </a:cubicBezTo>
                <a:cubicBezTo>
                  <a:pt x="173" y="0"/>
                  <a:pt x="52" y="142"/>
                  <a:pt x="30" y="16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8" name="Freeform 20">
            <a:extLst>
              <a:ext uri="{FF2B5EF4-FFF2-40B4-BE49-F238E27FC236}">
                <a16:creationId xmlns:a16="http://schemas.microsoft.com/office/drawing/2014/main" id="{76ED8F84-E427-4344-9A9B-7A1C6321D9FA}"/>
              </a:ext>
            </a:extLst>
          </p:cNvPr>
          <p:cNvSpPr>
            <a:spLocks/>
          </p:cNvSpPr>
          <p:nvPr/>
        </p:nvSpPr>
        <p:spPr bwMode="auto">
          <a:xfrm>
            <a:off x="21849556" y="714217"/>
            <a:ext cx="2166166" cy="1646117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06B022CA-8C99-49DF-8310-D64BD0D8A0FD}"/>
              </a:ext>
            </a:extLst>
          </p:cNvPr>
          <p:cNvSpPr/>
          <p:nvPr/>
        </p:nvSpPr>
        <p:spPr>
          <a:xfrm>
            <a:off x="21393315" y="8730440"/>
            <a:ext cx="3085935" cy="4380513"/>
          </a:xfrm>
          <a:custGeom>
            <a:avLst/>
            <a:gdLst>
              <a:gd name="connsiteX0" fmla="*/ 1515591 w 3085935"/>
              <a:gd name="connsiteY0" fmla="*/ 875 h 4380513"/>
              <a:gd name="connsiteX1" fmla="*/ 1672911 w 3085935"/>
              <a:gd name="connsiteY1" fmla="*/ 7659 h 4380513"/>
              <a:gd name="connsiteX2" fmla="*/ 1961889 w 3085935"/>
              <a:gd name="connsiteY2" fmla="*/ 67297 h 4380513"/>
              <a:gd name="connsiteX3" fmla="*/ 3015291 w 3085935"/>
              <a:gd name="connsiteY3" fmla="*/ 873684 h 4380513"/>
              <a:gd name="connsiteX4" fmla="*/ 3085935 w 3085935"/>
              <a:gd name="connsiteY4" fmla="*/ 971483 h 4380513"/>
              <a:gd name="connsiteX5" fmla="*/ 3085935 w 3085935"/>
              <a:gd name="connsiteY5" fmla="*/ 3726124 h 4380513"/>
              <a:gd name="connsiteX6" fmla="*/ 3029293 w 3085935"/>
              <a:gd name="connsiteY6" fmla="*/ 3781481 h 4380513"/>
              <a:gd name="connsiteX7" fmla="*/ 2896395 w 3085935"/>
              <a:gd name="connsiteY7" fmla="*/ 3890248 h 4380513"/>
              <a:gd name="connsiteX8" fmla="*/ 1710187 w 3085935"/>
              <a:gd name="connsiteY8" fmla="*/ 4351524 h 4380513"/>
              <a:gd name="connsiteX9" fmla="*/ 453429 w 3085935"/>
              <a:gd name="connsiteY9" fmla="*/ 4121185 h 4380513"/>
              <a:gd name="connsiteX10" fmla="*/ 89875 w 3085935"/>
              <a:gd name="connsiteY10" fmla="*/ 3601308 h 4380513"/>
              <a:gd name="connsiteX11" fmla="*/ 28341 w 3085935"/>
              <a:gd name="connsiteY11" fmla="*/ 2970237 h 4380513"/>
              <a:gd name="connsiteX12" fmla="*/ 1026981 w 3085935"/>
              <a:gd name="connsiteY12" fmla="*/ 2060739 h 4380513"/>
              <a:gd name="connsiteX13" fmla="*/ 1123909 w 3085935"/>
              <a:gd name="connsiteY13" fmla="*/ 1466788 h 4380513"/>
              <a:gd name="connsiteX14" fmla="*/ 1004057 w 3085935"/>
              <a:gd name="connsiteY14" fmla="*/ 830623 h 4380513"/>
              <a:gd name="connsiteX15" fmla="*/ 1109665 w 3085935"/>
              <a:gd name="connsiteY15" fmla="*/ 200605 h 4380513"/>
              <a:gd name="connsiteX16" fmla="*/ 1515591 w 3085935"/>
              <a:gd name="connsiteY16" fmla="*/ 875 h 43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85935" h="4380513">
                <a:moveTo>
                  <a:pt x="1515591" y="875"/>
                </a:moveTo>
                <a:cubicBezTo>
                  <a:pt x="1568469" y="-1552"/>
                  <a:pt x="1621667" y="1185"/>
                  <a:pt x="1672911" y="7659"/>
                </a:cubicBezTo>
                <a:cubicBezTo>
                  <a:pt x="1769411" y="17479"/>
                  <a:pt x="1867647" y="43431"/>
                  <a:pt x="1961889" y="67297"/>
                </a:cubicBezTo>
                <a:cubicBezTo>
                  <a:pt x="2375495" y="242177"/>
                  <a:pt x="2736881" y="524591"/>
                  <a:pt x="3015291" y="873684"/>
                </a:cubicBezTo>
                <a:lnTo>
                  <a:pt x="3085935" y="971483"/>
                </a:lnTo>
                <a:lnTo>
                  <a:pt x="3085935" y="3726124"/>
                </a:lnTo>
                <a:lnTo>
                  <a:pt x="3029293" y="3781481"/>
                </a:lnTo>
                <a:cubicBezTo>
                  <a:pt x="2986679" y="3819576"/>
                  <a:pt x="2942307" y="3855869"/>
                  <a:pt x="2896395" y="3890248"/>
                </a:cubicBezTo>
                <a:cubicBezTo>
                  <a:pt x="2551485" y="4151600"/>
                  <a:pt x="2132133" y="4292844"/>
                  <a:pt x="1710187" y="4351524"/>
                </a:cubicBezTo>
                <a:cubicBezTo>
                  <a:pt x="1286159" y="4414190"/>
                  <a:pt x="805211" y="4391285"/>
                  <a:pt x="453429" y="4121185"/>
                </a:cubicBezTo>
                <a:cubicBezTo>
                  <a:pt x="284567" y="3987270"/>
                  <a:pt x="171079" y="3796006"/>
                  <a:pt x="89875" y="3601308"/>
                </a:cubicBezTo>
                <a:cubicBezTo>
                  <a:pt x="14747" y="3404709"/>
                  <a:pt x="-33647" y="3176398"/>
                  <a:pt x="28341" y="2970237"/>
                </a:cubicBezTo>
                <a:cubicBezTo>
                  <a:pt x="165521" y="2493754"/>
                  <a:pt x="667839" y="2329881"/>
                  <a:pt x="1026981" y="2060739"/>
                </a:cubicBezTo>
                <a:cubicBezTo>
                  <a:pt x="1226949" y="1911448"/>
                  <a:pt x="1170569" y="1678966"/>
                  <a:pt x="1123909" y="1466788"/>
                </a:cubicBezTo>
                <a:cubicBezTo>
                  <a:pt x="1081237" y="1256696"/>
                  <a:pt x="1028501" y="1046419"/>
                  <a:pt x="1004057" y="830623"/>
                </a:cubicBezTo>
                <a:cubicBezTo>
                  <a:pt x="985511" y="622986"/>
                  <a:pt x="991791" y="377564"/>
                  <a:pt x="1109665" y="200605"/>
                </a:cubicBezTo>
                <a:cubicBezTo>
                  <a:pt x="1201197" y="61905"/>
                  <a:pt x="1356957" y="8156"/>
                  <a:pt x="1515591" y="875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57E47D1-78EA-4245-9D73-E6191E6D82E2}"/>
              </a:ext>
            </a:extLst>
          </p:cNvPr>
          <p:cNvGrpSpPr/>
          <p:nvPr/>
        </p:nvGrpSpPr>
        <p:grpSpPr>
          <a:xfrm rot="9633441">
            <a:off x="21131284" y="972865"/>
            <a:ext cx="545969" cy="1128818"/>
            <a:chOff x="12984240" y="3599801"/>
            <a:chExt cx="1007979" cy="2084047"/>
          </a:xfrm>
        </p:grpSpPr>
        <p:sp>
          <p:nvSpPr>
            <p:cNvPr id="20" name="Freeform 35">
              <a:extLst>
                <a:ext uri="{FF2B5EF4-FFF2-40B4-BE49-F238E27FC236}">
                  <a16:creationId xmlns:a16="http://schemas.microsoft.com/office/drawing/2014/main" id="{A4E35FCA-A1E7-4558-A797-ABB082B0D95C}"/>
                </a:ext>
              </a:extLst>
            </p:cNvPr>
            <p:cNvSpPr>
              <a:spLocks/>
            </p:cNvSpPr>
            <p:nvPr/>
          </p:nvSpPr>
          <p:spPr bwMode="auto">
            <a:xfrm rot="20081361">
              <a:off x="13018947" y="4621295"/>
              <a:ext cx="973272" cy="1062553"/>
            </a:xfrm>
            <a:custGeom>
              <a:avLst/>
              <a:gdLst>
                <a:gd name="T0" fmla="*/ 30 w 219"/>
                <a:gd name="T1" fmla="*/ 162 h 239"/>
                <a:gd name="T2" fmla="*/ 4 w 219"/>
                <a:gd name="T3" fmla="*/ 212 h 239"/>
                <a:gd name="T4" fmla="*/ 35 w 219"/>
                <a:gd name="T5" fmla="*/ 237 h 239"/>
                <a:gd name="T6" fmla="*/ 76 w 219"/>
                <a:gd name="T7" fmla="*/ 230 h 239"/>
                <a:gd name="T8" fmla="*/ 198 w 219"/>
                <a:gd name="T9" fmla="*/ 72 h 239"/>
                <a:gd name="T10" fmla="*/ 30 w 219"/>
                <a:gd name="T11" fmla="*/ 16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239">
                  <a:moveTo>
                    <a:pt x="30" y="162"/>
                  </a:moveTo>
                  <a:cubicBezTo>
                    <a:pt x="15" y="175"/>
                    <a:pt x="0" y="193"/>
                    <a:pt x="4" y="212"/>
                  </a:cubicBezTo>
                  <a:cubicBezTo>
                    <a:pt x="7" y="226"/>
                    <a:pt x="21" y="235"/>
                    <a:pt x="35" y="237"/>
                  </a:cubicBezTo>
                  <a:cubicBezTo>
                    <a:pt x="49" y="239"/>
                    <a:pt x="63" y="235"/>
                    <a:pt x="76" y="230"/>
                  </a:cubicBezTo>
                  <a:cubicBezTo>
                    <a:pt x="121" y="211"/>
                    <a:pt x="219" y="132"/>
                    <a:pt x="198" y="72"/>
                  </a:cubicBezTo>
                  <a:cubicBezTo>
                    <a:pt x="173" y="0"/>
                    <a:pt x="52" y="142"/>
                    <a:pt x="30" y="16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1" name="Freeform 40">
              <a:extLst>
                <a:ext uri="{FF2B5EF4-FFF2-40B4-BE49-F238E27FC236}">
                  <a16:creationId xmlns:a16="http://schemas.microsoft.com/office/drawing/2014/main" id="{6111B11C-AEA6-4734-BF59-071AAD6CB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76275" y="4080287"/>
              <a:ext cx="596900" cy="493712"/>
            </a:xfrm>
            <a:custGeom>
              <a:avLst/>
              <a:gdLst>
                <a:gd name="T0" fmla="*/ 52 w 194"/>
                <a:gd name="T1" fmla="*/ 142 h 160"/>
                <a:gd name="T2" fmla="*/ 134 w 194"/>
                <a:gd name="T3" fmla="*/ 144 h 160"/>
                <a:gd name="T4" fmla="*/ 95 w 194"/>
                <a:gd name="T5" fmla="*/ 12 h 160"/>
                <a:gd name="T6" fmla="*/ 52 w 194"/>
                <a:gd name="T7" fmla="*/ 1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60">
                  <a:moveTo>
                    <a:pt x="52" y="142"/>
                  </a:moveTo>
                  <a:cubicBezTo>
                    <a:pt x="75" y="159"/>
                    <a:pt x="110" y="160"/>
                    <a:pt x="134" y="144"/>
                  </a:cubicBezTo>
                  <a:cubicBezTo>
                    <a:pt x="194" y="105"/>
                    <a:pt x="157" y="22"/>
                    <a:pt x="95" y="12"/>
                  </a:cubicBezTo>
                  <a:cubicBezTo>
                    <a:pt x="24" y="0"/>
                    <a:pt x="0" y="103"/>
                    <a:pt x="52" y="14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2" name="Freeform 40">
              <a:extLst>
                <a:ext uri="{FF2B5EF4-FFF2-40B4-BE49-F238E27FC236}">
                  <a16:creationId xmlns:a16="http://schemas.microsoft.com/office/drawing/2014/main" id="{8722D1C9-BDCD-432F-AAD9-B1C59255C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84240" y="3599801"/>
              <a:ext cx="427758" cy="353810"/>
            </a:xfrm>
            <a:custGeom>
              <a:avLst/>
              <a:gdLst>
                <a:gd name="T0" fmla="*/ 52 w 194"/>
                <a:gd name="T1" fmla="*/ 142 h 160"/>
                <a:gd name="T2" fmla="*/ 134 w 194"/>
                <a:gd name="T3" fmla="*/ 144 h 160"/>
                <a:gd name="T4" fmla="*/ 95 w 194"/>
                <a:gd name="T5" fmla="*/ 12 h 160"/>
                <a:gd name="T6" fmla="*/ 52 w 194"/>
                <a:gd name="T7" fmla="*/ 1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60">
                  <a:moveTo>
                    <a:pt x="52" y="142"/>
                  </a:moveTo>
                  <a:cubicBezTo>
                    <a:pt x="75" y="159"/>
                    <a:pt x="110" y="160"/>
                    <a:pt x="134" y="144"/>
                  </a:cubicBezTo>
                  <a:cubicBezTo>
                    <a:pt x="194" y="105"/>
                    <a:pt x="157" y="22"/>
                    <a:pt x="95" y="12"/>
                  </a:cubicBezTo>
                  <a:cubicBezTo>
                    <a:pt x="24" y="0"/>
                    <a:pt x="0" y="103"/>
                    <a:pt x="52" y="14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sp>
        <p:nvSpPr>
          <p:cNvPr id="23" name="Freeform 59">
            <a:extLst>
              <a:ext uri="{FF2B5EF4-FFF2-40B4-BE49-F238E27FC236}">
                <a16:creationId xmlns:a16="http://schemas.microsoft.com/office/drawing/2014/main" id="{DB568118-54CC-4613-A586-4CF11EE1720D}"/>
              </a:ext>
            </a:extLst>
          </p:cNvPr>
          <p:cNvSpPr>
            <a:spLocks/>
          </p:cNvSpPr>
          <p:nvPr/>
        </p:nvSpPr>
        <p:spPr bwMode="auto">
          <a:xfrm rot="20277741">
            <a:off x="21957283" y="2293944"/>
            <a:ext cx="914970" cy="904552"/>
          </a:xfrm>
          <a:custGeom>
            <a:avLst/>
            <a:gdLst>
              <a:gd name="T0" fmla="*/ 469 w 749"/>
              <a:gd name="T1" fmla="*/ 253 h 796"/>
              <a:gd name="T2" fmla="*/ 267 w 749"/>
              <a:gd name="T3" fmla="*/ 144 h 796"/>
              <a:gd name="T4" fmla="*/ 150 w 749"/>
              <a:gd name="T5" fmla="*/ 54 h 796"/>
              <a:gd name="T6" fmla="*/ 48 w 749"/>
              <a:gd name="T7" fmla="*/ 214 h 796"/>
              <a:gd name="T8" fmla="*/ 194 w 749"/>
              <a:gd name="T9" fmla="*/ 648 h 796"/>
              <a:gd name="T10" fmla="*/ 645 w 749"/>
              <a:gd name="T11" fmla="*/ 685 h 796"/>
              <a:gd name="T12" fmla="*/ 735 w 749"/>
              <a:gd name="T13" fmla="*/ 523 h 796"/>
              <a:gd name="T14" fmla="*/ 469 w 749"/>
              <a:gd name="T15" fmla="*/ 253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49" h="796">
                <a:moveTo>
                  <a:pt x="469" y="253"/>
                </a:moveTo>
                <a:cubicBezTo>
                  <a:pt x="397" y="238"/>
                  <a:pt x="295" y="225"/>
                  <a:pt x="267" y="144"/>
                </a:cubicBezTo>
                <a:cubicBezTo>
                  <a:pt x="245" y="85"/>
                  <a:pt x="233" y="0"/>
                  <a:pt x="150" y="54"/>
                </a:cubicBezTo>
                <a:cubicBezTo>
                  <a:pt x="98" y="87"/>
                  <a:pt x="65" y="157"/>
                  <a:pt x="48" y="214"/>
                </a:cubicBezTo>
                <a:cubicBezTo>
                  <a:pt x="0" y="372"/>
                  <a:pt x="67" y="547"/>
                  <a:pt x="194" y="648"/>
                </a:cubicBezTo>
                <a:cubicBezTo>
                  <a:pt x="317" y="746"/>
                  <a:pt x="513" y="796"/>
                  <a:pt x="645" y="685"/>
                </a:cubicBezTo>
                <a:cubicBezTo>
                  <a:pt x="692" y="645"/>
                  <a:pt x="729" y="586"/>
                  <a:pt x="735" y="523"/>
                </a:cubicBezTo>
                <a:cubicBezTo>
                  <a:pt x="749" y="377"/>
                  <a:pt x="593" y="280"/>
                  <a:pt x="469" y="253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86AF9B6-A333-45D6-864A-4108E392696F}"/>
              </a:ext>
            </a:extLst>
          </p:cNvPr>
          <p:cNvSpPr/>
          <p:nvPr/>
        </p:nvSpPr>
        <p:spPr>
          <a:xfrm>
            <a:off x="19885561" y="10257938"/>
            <a:ext cx="4593689" cy="3431669"/>
          </a:xfrm>
          <a:custGeom>
            <a:avLst/>
            <a:gdLst>
              <a:gd name="connsiteX0" fmla="*/ 4475159 w 4593689"/>
              <a:gd name="connsiteY0" fmla="*/ 167 h 3431669"/>
              <a:gd name="connsiteX1" fmla="*/ 4583923 w 4593689"/>
              <a:gd name="connsiteY1" fmla="*/ 9138 h 3431669"/>
              <a:gd name="connsiteX2" fmla="*/ 4593689 w 4593689"/>
              <a:gd name="connsiteY2" fmla="*/ 12065 h 3431669"/>
              <a:gd name="connsiteX3" fmla="*/ 4593689 w 4593689"/>
              <a:gd name="connsiteY3" fmla="*/ 3431669 h 3431669"/>
              <a:gd name="connsiteX4" fmla="*/ 632421 w 4593689"/>
              <a:gd name="connsiteY4" fmla="*/ 3431669 h 3431669"/>
              <a:gd name="connsiteX5" fmla="*/ 557051 w 4593689"/>
              <a:gd name="connsiteY5" fmla="*/ 3355297 h 3431669"/>
              <a:gd name="connsiteX6" fmla="*/ 410797 w 4593689"/>
              <a:gd name="connsiteY6" fmla="*/ 3190167 h 3431669"/>
              <a:gd name="connsiteX7" fmla="*/ 152645 w 4593689"/>
              <a:gd name="connsiteY7" fmla="*/ 2837790 h 3431669"/>
              <a:gd name="connsiteX8" fmla="*/ 3829 w 4593689"/>
              <a:gd name="connsiteY8" fmla="*/ 2527941 h 3431669"/>
              <a:gd name="connsiteX9" fmla="*/ 167831 w 4593689"/>
              <a:gd name="connsiteY9" fmla="*/ 2215055 h 3431669"/>
              <a:gd name="connsiteX10" fmla="*/ 641615 w 4593689"/>
              <a:gd name="connsiteY10" fmla="*/ 2108734 h 3431669"/>
              <a:gd name="connsiteX11" fmla="*/ 1598291 w 4593689"/>
              <a:gd name="connsiteY11" fmla="*/ 2166451 h 3431669"/>
              <a:gd name="connsiteX12" fmla="*/ 2075113 w 4593689"/>
              <a:gd name="connsiteY12" fmla="*/ 2175564 h 3431669"/>
              <a:gd name="connsiteX13" fmla="*/ 2533711 w 4593689"/>
              <a:gd name="connsiteY13" fmla="*/ 2002413 h 3431669"/>
              <a:gd name="connsiteX14" fmla="*/ 3101643 w 4593689"/>
              <a:gd name="connsiteY14" fmla="*/ 1324999 h 3431669"/>
              <a:gd name="connsiteX15" fmla="*/ 3572389 w 4593689"/>
              <a:gd name="connsiteY15" fmla="*/ 629357 h 3431669"/>
              <a:gd name="connsiteX16" fmla="*/ 4240543 w 4593689"/>
              <a:gd name="connsiteY16" fmla="*/ 58263 h 3431669"/>
              <a:gd name="connsiteX17" fmla="*/ 4475159 w 4593689"/>
              <a:gd name="connsiteY17" fmla="*/ 167 h 3431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593689" h="3431669">
                <a:moveTo>
                  <a:pt x="4475159" y="167"/>
                </a:moveTo>
                <a:cubicBezTo>
                  <a:pt x="4512363" y="-782"/>
                  <a:pt x="4548617" y="2350"/>
                  <a:pt x="4583923" y="9138"/>
                </a:cubicBezTo>
                <a:lnTo>
                  <a:pt x="4593689" y="12065"/>
                </a:lnTo>
                <a:lnTo>
                  <a:pt x="4593689" y="3431669"/>
                </a:lnTo>
                <a:lnTo>
                  <a:pt x="632421" y="3431669"/>
                </a:lnTo>
                <a:lnTo>
                  <a:pt x="557051" y="3355297"/>
                </a:lnTo>
                <a:cubicBezTo>
                  <a:pt x="506655" y="3301424"/>
                  <a:pt x="457871" y="3246365"/>
                  <a:pt x="410797" y="3190167"/>
                </a:cubicBezTo>
                <a:cubicBezTo>
                  <a:pt x="319685" y="3077771"/>
                  <a:pt x="231609" y="2959300"/>
                  <a:pt x="152645" y="2837790"/>
                </a:cubicBezTo>
                <a:cubicBezTo>
                  <a:pt x="91905" y="2743621"/>
                  <a:pt x="22051" y="2646413"/>
                  <a:pt x="3829" y="2527941"/>
                </a:cubicBezTo>
                <a:cubicBezTo>
                  <a:pt x="-14393" y="2418583"/>
                  <a:pt x="31163" y="2294036"/>
                  <a:pt x="167831" y="2215055"/>
                </a:cubicBezTo>
                <a:cubicBezTo>
                  <a:pt x="316647" y="2126961"/>
                  <a:pt x="489761" y="2114809"/>
                  <a:pt x="641615" y="2108734"/>
                </a:cubicBezTo>
                <a:cubicBezTo>
                  <a:pt x="969619" y="2099621"/>
                  <a:pt x="1279399" y="2142149"/>
                  <a:pt x="1598291" y="2166451"/>
                </a:cubicBezTo>
                <a:cubicBezTo>
                  <a:pt x="1753183" y="2175564"/>
                  <a:pt x="1911111" y="2184677"/>
                  <a:pt x="2075113" y="2175564"/>
                </a:cubicBezTo>
                <a:cubicBezTo>
                  <a:pt x="2239115" y="2163413"/>
                  <a:pt x="2394005" y="2114809"/>
                  <a:pt x="2533711" y="2002413"/>
                </a:cubicBezTo>
                <a:cubicBezTo>
                  <a:pt x="2773639" y="1814074"/>
                  <a:pt x="2946751" y="1558904"/>
                  <a:pt x="3101643" y="1324999"/>
                </a:cubicBezTo>
                <a:cubicBezTo>
                  <a:pt x="3256533" y="1094131"/>
                  <a:pt x="3396239" y="854150"/>
                  <a:pt x="3572389" y="629357"/>
                </a:cubicBezTo>
                <a:cubicBezTo>
                  <a:pt x="3742465" y="410641"/>
                  <a:pt x="3967207" y="179773"/>
                  <a:pt x="4240543" y="58263"/>
                </a:cubicBezTo>
                <a:cubicBezTo>
                  <a:pt x="4322545" y="20292"/>
                  <a:pt x="4400751" y="2065"/>
                  <a:pt x="4475159" y="167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76754E7-930D-4F59-9C18-742317881F65}"/>
              </a:ext>
            </a:extLst>
          </p:cNvPr>
          <p:cNvGrpSpPr/>
          <p:nvPr/>
        </p:nvGrpSpPr>
        <p:grpSpPr>
          <a:xfrm rot="17052509">
            <a:off x="17940724" y="5975004"/>
            <a:ext cx="7253120" cy="2189371"/>
            <a:chOff x="1298437" y="1350234"/>
            <a:chExt cx="5156959" cy="1556640"/>
          </a:xfrm>
        </p:grpSpPr>
        <p:sp>
          <p:nvSpPr>
            <p:cNvPr id="28" name="Freeform 64">
              <a:extLst>
                <a:ext uri="{FF2B5EF4-FFF2-40B4-BE49-F238E27FC236}">
                  <a16:creationId xmlns:a16="http://schemas.microsoft.com/office/drawing/2014/main" id="{C0FE7BB1-3A8E-4FAC-B81E-FB1B2BEDFA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3890" y="1528189"/>
              <a:ext cx="209800" cy="202307"/>
            </a:xfrm>
            <a:custGeom>
              <a:avLst/>
              <a:gdLst>
                <a:gd name="T0" fmla="*/ 14 w 27"/>
                <a:gd name="T1" fmla="*/ 0 h 26"/>
                <a:gd name="T2" fmla="*/ 0 w 27"/>
                <a:gd name="T3" fmla="*/ 13 h 26"/>
                <a:gd name="T4" fmla="*/ 14 w 27"/>
                <a:gd name="T5" fmla="*/ 26 h 26"/>
                <a:gd name="T6" fmla="*/ 27 w 27"/>
                <a:gd name="T7" fmla="*/ 13 h 26"/>
                <a:gd name="T8" fmla="*/ 14 w 27"/>
                <a:gd name="T9" fmla="*/ 0 h 26"/>
                <a:gd name="T10" fmla="*/ 14 w 27"/>
                <a:gd name="T11" fmla="*/ 22 h 26"/>
                <a:gd name="T12" fmla="*/ 4 w 27"/>
                <a:gd name="T13" fmla="*/ 13 h 26"/>
                <a:gd name="T14" fmla="*/ 14 w 27"/>
                <a:gd name="T15" fmla="*/ 3 h 26"/>
                <a:gd name="T16" fmla="*/ 23 w 27"/>
                <a:gd name="T17" fmla="*/ 13 h 26"/>
                <a:gd name="T18" fmla="*/ 14 w 27"/>
                <a:gd name="T19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26">
                  <a:moveTo>
                    <a:pt x="14" y="0"/>
                  </a:moveTo>
                  <a:cubicBezTo>
                    <a:pt x="6" y="0"/>
                    <a:pt x="0" y="5"/>
                    <a:pt x="0" y="13"/>
                  </a:cubicBezTo>
                  <a:cubicBezTo>
                    <a:pt x="0" y="20"/>
                    <a:pt x="6" y="26"/>
                    <a:pt x="14" y="26"/>
                  </a:cubicBezTo>
                  <a:cubicBezTo>
                    <a:pt x="21" y="26"/>
                    <a:pt x="27" y="20"/>
                    <a:pt x="27" y="13"/>
                  </a:cubicBezTo>
                  <a:cubicBezTo>
                    <a:pt x="27" y="5"/>
                    <a:pt x="21" y="0"/>
                    <a:pt x="14" y="0"/>
                  </a:cubicBezTo>
                  <a:close/>
                  <a:moveTo>
                    <a:pt x="14" y="22"/>
                  </a:moveTo>
                  <a:cubicBezTo>
                    <a:pt x="8" y="22"/>
                    <a:pt x="4" y="18"/>
                    <a:pt x="4" y="13"/>
                  </a:cubicBezTo>
                  <a:cubicBezTo>
                    <a:pt x="4" y="7"/>
                    <a:pt x="8" y="3"/>
                    <a:pt x="14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2"/>
                    <a:pt x="14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9" name="Freeform 65">
              <a:extLst>
                <a:ext uri="{FF2B5EF4-FFF2-40B4-BE49-F238E27FC236}">
                  <a16:creationId xmlns:a16="http://schemas.microsoft.com/office/drawing/2014/main" id="{023F6FE8-ED6F-44FE-A4E0-DD7249CAE6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6778" y="2442317"/>
              <a:ext cx="138618" cy="140490"/>
            </a:xfrm>
            <a:custGeom>
              <a:avLst/>
              <a:gdLst>
                <a:gd name="T0" fmla="*/ 16 w 18"/>
                <a:gd name="T1" fmla="*/ 7 h 18"/>
                <a:gd name="T2" fmla="*/ 11 w 18"/>
                <a:gd name="T3" fmla="*/ 7 h 18"/>
                <a:gd name="T4" fmla="*/ 11 w 18"/>
                <a:gd name="T5" fmla="*/ 2 h 18"/>
                <a:gd name="T6" fmla="*/ 9 w 18"/>
                <a:gd name="T7" fmla="*/ 0 h 18"/>
                <a:gd name="T8" fmla="*/ 7 w 18"/>
                <a:gd name="T9" fmla="*/ 2 h 18"/>
                <a:gd name="T10" fmla="*/ 7 w 18"/>
                <a:gd name="T11" fmla="*/ 7 h 18"/>
                <a:gd name="T12" fmla="*/ 1 w 18"/>
                <a:gd name="T13" fmla="*/ 7 h 18"/>
                <a:gd name="T14" fmla="*/ 0 w 18"/>
                <a:gd name="T15" fmla="*/ 9 h 18"/>
                <a:gd name="T16" fmla="*/ 1 w 18"/>
                <a:gd name="T17" fmla="*/ 11 h 18"/>
                <a:gd name="T18" fmla="*/ 7 w 18"/>
                <a:gd name="T19" fmla="*/ 11 h 18"/>
                <a:gd name="T20" fmla="*/ 7 w 18"/>
                <a:gd name="T21" fmla="*/ 17 h 18"/>
                <a:gd name="T22" fmla="*/ 9 w 18"/>
                <a:gd name="T23" fmla="*/ 18 h 18"/>
                <a:gd name="T24" fmla="*/ 11 w 18"/>
                <a:gd name="T25" fmla="*/ 17 h 18"/>
                <a:gd name="T26" fmla="*/ 11 w 18"/>
                <a:gd name="T27" fmla="*/ 11 h 18"/>
                <a:gd name="T28" fmla="*/ 16 w 18"/>
                <a:gd name="T29" fmla="*/ 11 h 18"/>
                <a:gd name="T30" fmla="*/ 18 w 18"/>
                <a:gd name="T31" fmla="*/ 9 h 18"/>
                <a:gd name="T32" fmla="*/ 16 w 18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8">
                  <a:moveTo>
                    <a:pt x="16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0" y="18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9"/>
                  </a:cubicBezTo>
                  <a:cubicBezTo>
                    <a:pt x="18" y="8"/>
                    <a:pt x="17" y="7"/>
                    <a:pt x="1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0" name="Freeform 68">
              <a:extLst>
                <a:ext uri="{FF2B5EF4-FFF2-40B4-BE49-F238E27FC236}">
                  <a16:creationId xmlns:a16="http://schemas.microsoft.com/office/drawing/2014/main" id="{9875E2B6-0458-42CB-A2C1-289153BA33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3028" y="1350234"/>
              <a:ext cx="138618" cy="147983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1" name="Freeform 70">
              <a:extLst>
                <a:ext uri="{FF2B5EF4-FFF2-40B4-BE49-F238E27FC236}">
                  <a16:creationId xmlns:a16="http://schemas.microsoft.com/office/drawing/2014/main" id="{DEC4665F-0A0F-4AC1-BD35-E1DD707113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8437" y="2760763"/>
              <a:ext cx="138618" cy="146111"/>
            </a:xfrm>
            <a:custGeom>
              <a:avLst/>
              <a:gdLst>
                <a:gd name="T0" fmla="*/ 16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1 w 18"/>
                <a:gd name="T13" fmla="*/ 8 h 19"/>
                <a:gd name="T14" fmla="*/ 0 w 18"/>
                <a:gd name="T15" fmla="*/ 10 h 19"/>
                <a:gd name="T16" fmla="*/ 1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6 w 18"/>
                <a:gd name="T29" fmla="*/ 11 h 19"/>
                <a:gd name="T30" fmla="*/ 18 w 18"/>
                <a:gd name="T31" fmla="*/ 10 h 19"/>
                <a:gd name="T32" fmla="*/ 16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6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9"/>
                    <a:pt x="0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10"/>
                  </a:cubicBezTo>
                  <a:cubicBezTo>
                    <a:pt x="18" y="9"/>
                    <a:pt x="17" y="8"/>
                    <a:pt x="16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2" name="Freeform 71">
              <a:extLst>
                <a:ext uri="{FF2B5EF4-FFF2-40B4-BE49-F238E27FC236}">
                  <a16:creationId xmlns:a16="http://schemas.microsoft.com/office/drawing/2014/main" id="{8D3EC46E-DE14-4F91-BD4A-6D2A73B89A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7133" y="1528189"/>
              <a:ext cx="147984" cy="140490"/>
            </a:xfrm>
            <a:custGeom>
              <a:avLst/>
              <a:gdLst>
                <a:gd name="T0" fmla="*/ 17 w 19"/>
                <a:gd name="T1" fmla="*/ 7 h 18"/>
                <a:gd name="T2" fmla="*/ 11 w 19"/>
                <a:gd name="T3" fmla="*/ 7 h 18"/>
                <a:gd name="T4" fmla="*/ 11 w 19"/>
                <a:gd name="T5" fmla="*/ 1 h 18"/>
                <a:gd name="T6" fmla="*/ 10 w 19"/>
                <a:gd name="T7" fmla="*/ 0 h 18"/>
                <a:gd name="T8" fmla="*/ 8 w 19"/>
                <a:gd name="T9" fmla="*/ 1 h 18"/>
                <a:gd name="T10" fmla="*/ 8 w 19"/>
                <a:gd name="T11" fmla="*/ 7 h 18"/>
                <a:gd name="T12" fmla="*/ 2 w 19"/>
                <a:gd name="T13" fmla="*/ 7 h 18"/>
                <a:gd name="T14" fmla="*/ 0 w 19"/>
                <a:gd name="T15" fmla="*/ 9 h 18"/>
                <a:gd name="T16" fmla="*/ 2 w 19"/>
                <a:gd name="T17" fmla="*/ 11 h 18"/>
                <a:gd name="T18" fmla="*/ 8 w 19"/>
                <a:gd name="T19" fmla="*/ 11 h 18"/>
                <a:gd name="T20" fmla="*/ 8 w 19"/>
                <a:gd name="T21" fmla="*/ 17 h 18"/>
                <a:gd name="T22" fmla="*/ 10 w 19"/>
                <a:gd name="T23" fmla="*/ 18 h 18"/>
                <a:gd name="T24" fmla="*/ 11 w 19"/>
                <a:gd name="T25" fmla="*/ 17 h 18"/>
                <a:gd name="T26" fmla="*/ 11 w 19"/>
                <a:gd name="T27" fmla="*/ 11 h 18"/>
                <a:gd name="T28" fmla="*/ 17 w 19"/>
                <a:gd name="T29" fmla="*/ 11 h 18"/>
                <a:gd name="T30" fmla="*/ 19 w 19"/>
                <a:gd name="T31" fmla="*/ 9 h 18"/>
                <a:gd name="T32" fmla="*/ 17 w 19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8">
                  <a:moveTo>
                    <a:pt x="17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9" y="0"/>
                    <a:pt x="8" y="0"/>
                    <a:pt x="8" y="1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7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9" y="18"/>
                    <a:pt x="10" y="18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0"/>
                    <a:pt x="19" y="9"/>
                  </a:cubicBezTo>
                  <a:cubicBezTo>
                    <a:pt x="19" y="8"/>
                    <a:pt x="18" y="7"/>
                    <a:pt x="17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B379332-34F9-403D-92D4-FB9C9ADC3FD8}"/>
              </a:ext>
            </a:extLst>
          </p:cNvPr>
          <p:cNvGrpSpPr/>
          <p:nvPr/>
        </p:nvGrpSpPr>
        <p:grpSpPr>
          <a:xfrm>
            <a:off x="16530835" y="8075116"/>
            <a:ext cx="7521523" cy="2634845"/>
            <a:chOff x="3048019" y="5300841"/>
            <a:chExt cx="4267181" cy="1494825"/>
          </a:xfrm>
        </p:grpSpPr>
        <p:sp>
          <p:nvSpPr>
            <p:cNvPr id="34" name="Freeform 63">
              <a:extLst>
                <a:ext uri="{FF2B5EF4-FFF2-40B4-BE49-F238E27FC236}">
                  <a16:creationId xmlns:a16="http://schemas.microsoft.com/office/drawing/2014/main" id="{86AF6470-24B2-4C70-9E9A-A8DB33E2DA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30599" y="6454741"/>
              <a:ext cx="200434" cy="202307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4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9"/>
                    <a:pt x="3" y="13"/>
                  </a:cubicBezTo>
                  <a:cubicBezTo>
                    <a:pt x="3" y="8"/>
                    <a:pt x="8" y="4"/>
                    <a:pt x="13" y="4"/>
                  </a:cubicBezTo>
                  <a:cubicBezTo>
                    <a:pt x="18" y="4"/>
                    <a:pt x="23" y="8"/>
                    <a:pt x="23" y="13"/>
                  </a:cubicBezTo>
                  <a:cubicBezTo>
                    <a:pt x="23" y="19"/>
                    <a:pt x="18" y="23"/>
                    <a:pt x="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5" name="Freeform 66">
              <a:extLst>
                <a:ext uri="{FF2B5EF4-FFF2-40B4-BE49-F238E27FC236}">
                  <a16:creationId xmlns:a16="http://schemas.microsoft.com/office/drawing/2014/main" id="{336CB808-0BBB-486A-A560-297DDF0D44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8019" y="6486586"/>
              <a:ext cx="140492" cy="146111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6" name="Freeform 67">
              <a:extLst>
                <a:ext uri="{FF2B5EF4-FFF2-40B4-BE49-F238E27FC236}">
                  <a16:creationId xmlns:a16="http://schemas.microsoft.com/office/drawing/2014/main" id="{D0693A60-ADAE-41F5-9575-C476713FF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9089" y="5300841"/>
              <a:ext cx="146111" cy="147983"/>
            </a:xfrm>
            <a:custGeom>
              <a:avLst/>
              <a:gdLst>
                <a:gd name="T0" fmla="*/ 17 w 19"/>
                <a:gd name="T1" fmla="*/ 8 h 19"/>
                <a:gd name="T2" fmla="*/ 11 w 19"/>
                <a:gd name="T3" fmla="*/ 8 h 19"/>
                <a:gd name="T4" fmla="*/ 11 w 19"/>
                <a:gd name="T5" fmla="*/ 2 h 19"/>
                <a:gd name="T6" fmla="*/ 9 w 19"/>
                <a:gd name="T7" fmla="*/ 0 h 19"/>
                <a:gd name="T8" fmla="*/ 8 w 19"/>
                <a:gd name="T9" fmla="*/ 2 h 19"/>
                <a:gd name="T10" fmla="*/ 8 w 19"/>
                <a:gd name="T11" fmla="*/ 8 h 19"/>
                <a:gd name="T12" fmla="*/ 2 w 19"/>
                <a:gd name="T13" fmla="*/ 8 h 19"/>
                <a:gd name="T14" fmla="*/ 0 w 19"/>
                <a:gd name="T15" fmla="*/ 10 h 19"/>
                <a:gd name="T16" fmla="*/ 2 w 19"/>
                <a:gd name="T17" fmla="*/ 11 h 19"/>
                <a:gd name="T18" fmla="*/ 8 w 19"/>
                <a:gd name="T19" fmla="*/ 11 h 19"/>
                <a:gd name="T20" fmla="*/ 8 w 19"/>
                <a:gd name="T21" fmla="*/ 17 h 19"/>
                <a:gd name="T22" fmla="*/ 9 w 19"/>
                <a:gd name="T23" fmla="*/ 19 h 19"/>
                <a:gd name="T24" fmla="*/ 11 w 19"/>
                <a:gd name="T25" fmla="*/ 17 h 19"/>
                <a:gd name="T26" fmla="*/ 11 w 19"/>
                <a:gd name="T27" fmla="*/ 11 h 19"/>
                <a:gd name="T28" fmla="*/ 17 w 19"/>
                <a:gd name="T29" fmla="*/ 11 h 19"/>
                <a:gd name="T30" fmla="*/ 19 w 19"/>
                <a:gd name="T31" fmla="*/ 10 h 19"/>
                <a:gd name="T32" fmla="*/ 17 w 19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1"/>
                    <a:pt x="19" y="10"/>
                  </a:cubicBezTo>
                  <a:cubicBezTo>
                    <a:pt x="19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7" name="Freeform 69">
              <a:extLst>
                <a:ext uri="{FF2B5EF4-FFF2-40B4-BE49-F238E27FC236}">
                  <a16:creationId xmlns:a16="http://schemas.microsoft.com/office/drawing/2014/main" id="{C44D884F-EE88-4C40-AA27-25035D8B7C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1524" y="6647683"/>
              <a:ext cx="138618" cy="147983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10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10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DDC24F5-F7B7-4416-B357-0E0050E416CA}"/>
              </a:ext>
            </a:extLst>
          </p:cNvPr>
          <p:cNvGrpSpPr/>
          <p:nvPr/>
        </p:nvGrpSpPr>
        <p:grpSpPr>
          <a:xfrm>
            <a:off x="581432" y="10690989"/>
            <a:ext cx="2079171" cy="4173936"/>
            <a:chOff x="986130" y="1168764"/>
            <a:chExt cx="2079171" cy="4173936"/>
          </a:xfrm>
        </p:grpSpPr>
        <p:sp>
          <p:nvSpPr>
            <p:cNvPr id="39" name="Freeform 63">
              <a:extLst>
                <a:ext uri="{FF2B5EF4-FFF2-40B4-BE49-F238E27FC236}">
                  <a16:creationId xmlns:a16="http://schemas.microsoft.com/office/drawing/2014/main" id="{1E847BE2-7EEC-4BE2-9E26-232635D8A6B6}"/>
                </a:ext>
              </a:extLst>
            </p:cNvPr>
            <p:cNvSpPr>
              <a:spLocks noEditPoints="1"/>
            </p:cNvSpPr>
            <p:nvPr/>
          </p:nvSpPr>
          <p:spPr bwMode="auto">
            <a:xfrm rot="15933866">
              <a:off x="987781" y="1680045"/>
              <a:ext cx="353294" cy="356595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4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9"/>
                    <a:pt x="3" y="13"/>
                  </a:cubicBezTo>
                  <a:cubicBezTo>
                    <a:pt x="3" y="8"/>
                    <a:pt x="8" y="4"/>
                    <a:pt x="13" y="4"/>
                  </a:cubicBezTo>
                  <a:cubicBezTo>
                    <a:pt x="18" y="4"/>
                    <a:pt x="23" y="8"/>
                    <a:pt x="23" y="13"/>
                  </a:cubicBezTo>
                  <a:cubicBezTo>
                    <a:pt x="23" y="19"/>
                    <a:pt x="18" y="23"/>
                    <a:pt x="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0" name="Freeform 66">
              <a:extLst>
                <a:ext uri="{FF2B5EF4-FFF2-40B4-BE49-F238E27FC236}">
                  <a16:creationId xmlns:a16="http://schemas.microsoft.com/office/drawing/2014/main" id="{AA474015-B754-49B4-81ED-5315048F9E72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1307912" y="5090111"/>
              <a:ext cx="247637" cy="257542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1" name="Freeform 67">
              <a:extLst>
                <a:ext uri="{FF2B5EF4-FFF2-40B4-BE49-F238E27FC236}">
                  <a16:creationId xmlns:a16="http://schemas.microsoft.com/office/drawing/2014/main" id="{577F430C-C973-463C-8326-D056B7289B74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2806110" y="3325925"/>
              <a:ext cx="257542" cy="260841"/>
            </a:xfrm>
            <a:custGeom>
              <a:avLst/>
              <a:gdLst>
                <a:gd name="T0" fmla="*/ 17 w 19"/>
                <a:gd name="T1" fmla="*/ 8 h 19"/>
                <a:gd name="T2" fmla="*/ 11 w 19"/>
                <a:gd name="T3" fmla="*/ 8 h 19"/>
                <a:gd name="T4" fmla="*/ 11 w 19"/>
                <a:gd name="T5" fmla="*/ 2 h 19"/>
                <a:gd name="T6" fmla="*/ 9 w 19"/>
                <a:gd name="T7" fmla="*/ 0 h 19"/>
                <a:gd name="T8" fmla="*/ 8 w 19"/>
                <a:gd name="T9" fmla="*/ 2 h 19"/>
                <a:gd name="T10" fmla="*/ 8 w 19"/>
                <a:gd name="T11" fmla="*/ 8 h 19"/>
                <a:gd name="T12" fmla="*/ 2 w 19"/>
                <a:gd name="T13" fmla="*/ 8 h 19"/>
                <a:gd name="T14" fmla="*/ 0 w 19"/>
                <a:gd name="T15" fmla="*/ 10 h 19"/>
                <a:gd name="T16" fmla="*/ 2 w 19"/>
                <a:gd name="T17" fmla="*/ 11 h 19"/>
                <a:gd name="T18" fmla="*/ 8 w 19"/>
                <a:gd name="T19" fmla="*/ 11 h 19"/>
                <a:gd name="T20" fmla="*/ 8 w 19"/>
                <a:gd name="T21" fmla="*/ 17 h 19"/>
                <a:gd name="T22" fmla="*/ 9 w 19"/>
                <a:gd name="T23" fmla="*/ 19 h 19"/>
                <a:gd name="T24" fmla="*/ 11 w 19"/>
                <a:gd name="T25" fmla="*/ 17 h 19"/>
                <a:gd name="T26" fmla="*/ 11 w 19"/>
                <a:gd name="T27" fmla="*/ 11 h 19"/>
                <a:gd name="T28" fmla="*/ 17 w 19"/>
                <a:gd name="T29" fmla="*/ 11 h 19"/>
                <a:gd name="T30" fmla="*/ 19 w 19"/>
                <a:gd name="T31" fmla="*/ 10 h 19"/>
                <a:gd name="T32" fmla="*/ 17 w 19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1"/>
                    <a:pt x="19" y="10"/>
                  </a:cubicBezTo>
                  <a:cubicBezTo>
                    <a:pt x="19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2" name="Freeform 69">
              <a:extLst>
                <a:ext uri="{FF2B5EF4-FFF2-40B4-BE49-F238E27FC236}">
                  <a16:creationId xmlns:a16="http://schemas.microsoft.com/office/drawing/2014/main" id="{38CAC9C0-28FE-499E-97C5-0F76A08721D9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1291336" y="1160510"/>
              <a:ext cx="244334" cy="260841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10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10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9B54081-685D-4C94-8428-BD5399C427C7}"/>
              </a:ext>
            </a:extLst>
          </p:cNvPr>
          <p:cNvGrpSpPr/>
          <p:nvPr/>
        </p:nvGrpSpPr>
        <p:grpSpPr>
          <a:xfrm>
            <a:off x="1079501" y="385168"/>
            <a:ext cx="16250556" cy="1866422"/>
            <a:chOff x="1079501" y="385168"/>
            <a:chExt cx="16250556" cy="1866422"/>
          </a:xfrm>
        </p:grpSpPr>
        <p:sp>
          <p:nvSpPr>
            <p:cNvPr id="48" name="Text Placeholder 2">
              <a:extLst>
                <a:ext uri="{FF2B5EF4-FFF2-40B4-BE49-F238E27FC236}">
                  <a16:creationId xmlns:a16="http://schemas.microsoft.com/office/drawing/2014/main" id="{7D83A243-5305-45F7-B77D-D2D381E5853E}"/>
                </a:ext>
              </a:extLst>
            </p:cNvPr>
            <p:cNvSpPr txBox="1">
              <a:spLocks/>
            </p:cNvSpPr>
            <p:nvPr/>
          </p:nvSpPr>
          <p:spPr>
            <a:xfrm>
              <a:off x="1079501" y="1494335"/>
              <a:ext cx="11252200" cy="757255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0" indent="0" algn="l" defTabSz="1219170" rtl="0" eaLnBrk="1" latinLnBrk="0" hangingPunct="1">
                <a:spcBef>
                  <a:spcPts val="0"/>
                </a:spcBef>
                <a:spcAft>
                  <a:spcPts val="0"/>
                </a:spcAft>
                <a:buSzPct val="100000"/>
                <a:buFont typeface="Arial" panose="020B0604020202020204" pitchFamily="34" charset="0"/>
                <a:buNone/>
                <a:defRPr sz="2000" b="0" kern="1200">
                  <a:solidFill>
                    <a:srgbClr val="575757"/>
                  </a:solidFill>
                  <a:latin typeface="+mn-lt"/>
                  <a:ea typeface="+mn-ea"/>
                  <a:cs typeface="+mn-cs"/>
                </a:defRPr>
              </a:lvl1pPr>
              <a:lvl2pPr marL="0" indent="0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Arial"/>
                <a:buNone/>
                <a:defRPr lang="en-US" sz="1200" b="1" kern="120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5194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Arial" panose="020B0604020202020204" pitchFamily="34" charset="0"/>
                <a:buChar char="•"/>
                <a:defRPr lang="en-US" sz="1200" kern="120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75188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Verdana" panose="020B0604030504040204" pitchFamily="34" charset="0"/>
                <a:buChar char="−"/>
                <a:defRPr lang="en-US" sz="120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710382" indent="-235194" algn="l" defTabSz="1064657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Verdana" panose="020B0604030504040204" pitchFamily="34" charset="0"/>
                <a:buChar char="−"/>
                <a:tabLst/>
                <a:defRPr lang="en-US" sz="120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00000"/>
                <a:buFont typeface="Arial" panose="020B0604020202020204" pitchFamily="34" charset="0"/>
                <a:buNone/>
                <a:tabLst/>
                <a:defRPr/>
              </a:pPr>
              <a:r>
                <a:rPr lang="en-US" sz="4000" dirty="0">
                  <a:solidFill>
                    <a:schemeClr val="tx1"/>
                  </a:solidFill>
                  <a:latin typeface="Arial" panose="020B0604020202020204"/>
                </a:rPr>
                <a:t>What do we observe on a high level? </a:t>
              </a:r>
              <a:endPara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49" name="Title 3">
              <a:extLst>
                <a:ext uri="{FF2B5EF4-FFF2-40B4-BE49-F238E27FC236}">
                  <a16:creationId xmlns:a16="http://schemas.microsoft.com/office/drawing/2014/main" id="{684FC73E-AC66-4B00-BD7C-5E7F05F2152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079501" y="385168"/>
              <a:ext cx="16250556" cy="1278169"/>
            </a:xfrm>
            <a:prstGeom prst="rect">
              <a:avLst/>
            </a:prstGeom>
          </p:spPr>
          <p:txBody>
            <a:bodyPr vert="horz" lIns="0" tIns="0" rIns="0" bIns="0" rtlCol="0" anchor="t" anchorCtr="0">
              <a:noAutofit/>
            </a:bodyPr>
            <a:lstStyle>
              <a:lvl1pPr algn="l" defTabSz="1219170" rtl="0" eaLnBrk="1" latinLnBrk="0" hangingPunct="1">
                <a:spcBef>
                  <a:spcPct val="0"/>
                </a:spcBef>
                <a:buNone/>
                <a:defRPr sz="2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2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" panose="020B0604020202020204"/>
                  <a:ea typeface="+mj-ea"/>
                  <a:cs typeface="+mj-cs"/>
                </a:rPr>
                <a:t>General Overview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5CF5C30A-8882-4496-88C5-20AECDDF5D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108" r="18394"/>
          <a:stretch/>
        </p:blipFill>
        <p:spPr>
          <a:xfrm>
            <a:off x="6601968" y="2700889"/>
            <a:ext cx="9564624" cy="9296071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CACBB36-A815-483E-BAC1-3F99F482A1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018875" y="1321911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093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36"/>
    </mc:Choice>
    <mc:Fallback>
      <p:transition spd="slow" advTm="248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20">
            <a:extLst>
              <a:ext uri="{FF2B5EF4-FFF2-40B4-BE49-F238E27FC236}">
                <a16:creationId xmlns:a16="http://schemas.microsoft.com/office/drawing/2014/main" id="{AF825453-BCD0-40F0-8BE1-F55F3F324465}"/>
              </a:ext>
            </a:extLst>
          </p:cNvPr>
          <p:cNvSpPr>
            <a:spLocks/>
          </p:cNvSpPr>
          <p:nvPr/>
        </p:nvSpPr>
        <p:spPr bwMode="auto">
          <a:xfrm rot="12284135">
            <a:off x="19219258" y="-208851"/>
            <a:ext cx="5260596" cy="3997642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4" name="Freeform 54">
            <a:extLst>
              <a:ext uri="{FF2B5EF4-FFF2-40B4-BE49-F238E27FC236}">
                <a16:creationId xmlns:a16="http://schemas.microsoft.com/office/drawing/2014/main" id="{8BF8AB19-89C3-467C-B91C-6D5FFB8A0CF6}"/>
              </a:ext>
            </a:extLst>
          </p:cNvPr>
          <p:cNvSpPr>
            <a:spLocks/>
          </p:cNvSpPr>
          <p:nvPr/>
        </p:nvSpPr>
        <p:spPr bwMode="auto">
          <a:xfrm rot="14334190">
            <a:off x="21410544" y="9156180"/>
            <a:ext cx="1487488" cy="920750"/>
          </a:xfrm>
          <a:custGeom>
            <a:avLst/>
            <a:gdLst>
              <a:gd name="T0" fmla="*/ 128 w 488"/>
              <a:gd name="T1" fmla="*/ 123 h 301"/>
              <a:gd name="T2" fmla="*/ 234 w 488"/>
              <a:gd name="T3" fmla="*/ 153 h 301"/>
              <a:gd name="T4" fmla="*/ 370 w 488"/>
              <a:gd name="T5" fmla="*/ 248 h 301"/>
              <a:gd name="T6" fmla="*/ 443 w 488"/>
              <a:gd name="T7" fmla="*/ 296 h 301"/>
              <a:gd name="T8" fmla="*/ 482 w 488"/>
              <a:gd name="T9" fmla="*/ 203 h 301"/>
              <a:gd name="T10" fmla="*/ 399 w 488"/>
              <a:gd name="T11" fmla="*/ 95 h 301"/>
              <a:gd name="T12" fmla="*/ 236 w 488"/>
              <a:gd name="T13" fmla="*/ 70 h 301"/>
              <a:gd name="T14" fmla="*/ 172 w 488"/>
              <a:gd name="T15" fmla="*/ 70 h 301"/>
              <a:gd name="T16" fmla="*/ 111 w 488"/>
              <a:gd name="T17" fmla="*/ 51 h 301"/>
              <a:gd name="T18" fmla="*/ 45 w 488"/>
              <a:gd name="T19" fmla="*/ 10 h 301"/>
              <a:gd name="T20" fmla="*/ 10 w 488"/>
              <a:gd name="T21" fmla="*/ 10 h 301"/>
              <a:gd name="T22" fmla="*/ 20 w 488"/>
              <a:gd name="T23" fmla="*/ 53 h 301"/>
              <a:gd name="T24" fmla="*/ 128 w 488"/>
              <a:gd name="T25" fmla="*/ 123 h 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88" h="301">
                <a:moveTo>
                  <a:pt x="128" y="123"/>
                </a:moveTo>
                <a:cubicBezTo>
                  <a:pt x="163" y="134"/>
                  <a:pt x="200" y="140"/>
                  <a:pt x="234" y="153"/>
                </a:cubicBezTo>
                <a:cubicBezTo>
                  <a:pt x="287" y="172"/>
                  <a:pt x="334" y="205"/>
                  <a:pt x="370" y="248"/>
                </a:cubicBezTo>
                <a:cubicBezTo>
                  <a:pt x="389" y="272"/>
                  <a:pt x="412" y="301"/>
                  <a:pt x="443" y="296"/>
                </a:cubicBezTo>
                <a:cubicBezTo>
                  <a:pt x="484" y="290"/>
                  <a:pt x="488" y="236"/>
                  <a:pt x="482" y="203"/>
                </a:cubicBezTo>
                <a:cubicBezTo>
                  <a:pt x="475" y="154"/>
                  <a:pt x="442" y="116"/>
                  <a:pt x="399" y="95"/>
                </a:cubicBezTo>
                <a:cubicBezTo>
                  <a:pt x="347" y="68"/>
                  <a:pt x="292" y="68"/>
                  <a:pt x="236" y="70"/>
                </a:cubicBezTo>
                <a:cubicBezTo>
                  <a:pt x="214" y="70"/>
                  <a:pt x="193" y="73"/>
                  <a:pt x="172" y="70"/>
                </a:cubicBezTo>
                <a:cubicBezTo>
                  <a:pt x="151" y="67"/>
                  <a:pt x="130" y="61"/>
                  <a:pt x="111" y="51"/>
                </a:cubicBezTo>
                <a:cubicBezTo>
                  <a:pt x="87" y="40"/>
                  <a:pt x="67" y="23"/>
                  <a:pt x="45" y="10"/>
                </a:cubicBezTo>
                <a:cubicBezTo>
                  <a:pt x="35" y="5"/>
                  <a:pt x="19" y="0"/>
                  <a:pt x="10" y="10"/>
                </a:cubicBezTo>
                <a:cubicBezTo>
                  <a:pt x="0" y="22"/>
                  <a:pt x="12" y="43"/>
                  <a:pt x="20" y="53"/>
                </a:cubicBezTo>
                <a:cubicBezTo>
                  <a:pt x="44" y="87"/>
                  <a:pt x="88" y="111"/>
                  <a:pt x="128" y="123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5" name="Freeform 40">
            <a:extLst>
              <a:ext uri="{FF2B5EF4-FFF2-40B4-BE49-F238E27FC236}">
                <a16:creationId xmlns:a16="http://schemas.microsoft.com/office/drawing/2014/main" id="{DA4ADB37-1136-4C85-BFE0-536C55AAE6F2}"/>
              </a:ext>
            </a:extLst>
          </p:cNvPr>
          <p:cNvSpPr>
            <a:spLocks/>
          </p:cNvSpPr>
          <p:nvPr/>
        </p:nvSpPr>
        <p:spPr bwMode="auto">
          <a:xfrm>
            <a:off x="22062426" y="8193927"/>
            <a:ext cx="596900" cy="493712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6" name="Freeform 40">
            <a:extLst>
              <a:ext uri="{FF2B5EF4-FFF2-40B4-BE49-F238E27FC236}">
                <a16:creationId xmlns:a16="http://schemas.microsoft.com/office/drawing/2014/main" id="{01F6C0B8-DA55-4864-983E-0CE1F85160C0}"/>
              </a:ext>
            </a:extLst>
          </p:cNvPr>
          <p:cNvSpPr>
            <a:spLocks/>
          </p:cNvSpPr>
          <p:nvPr/>
        </p:nvSpPr>
        <p:spPr bwMode="auto">
          <a:xfrm>
            <a:off x="22504881" y="7785843"/>
            <a:ext cx="427758" cy="353810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7" name="Freeform 35">
            <a:extLst>
              <a:ext uri="{FF2B5EF4-FFF2-40B4-BE49-F238E27FC236}">
                <a16:creationId xmlns:a16="http://schemas.microsoft.com/office/drawing/2014/main" id="{CB9B919D-E42A-4D6C-B002-500BEE9FBA77}"/>
              </a:ext>
            </a:extLst>
          </p:cNvPr>
          <p:cNvSpPr>
            <a:spLocks/>
          </p:cNvSpPr>
          <p:nvPr/>
        </p:nvSpPr>
        <p:spPr bwMode="auto">
          <a:xfrm rot="6654431">
            <a:off x="20955380" y="11690566"/>
            <a:ext cx="506590" cy="553061"/>
          </a:xfrm>
          <a:custGeom>
            <a:avLst/>
            <a:gdLst>
              <a:gd name="T0" fmla="*/ 30 w 219"/>
              <a:gd name="T1" fmla="*/ 162 h 239"/>
              <a:gd name="T2" fmla="*/ 4 w 219"/>
              <a:gd name="T3" fmla="*/ 212 h 239"/>
              <a:gd name="T4" fmla="*/ 35 w 219"/>
              <a:gd name="T5" fmla="*/ 237 h 239"/>
              <a:gd name="T6" fmla="*/ 76 w 219"/>
              <a:gd name="T7" fmla="*/ 230 h 239"/>
              <a:gd name="T8" fmla="*/ 198 w 219"/>
              <a:gd name="T9" fmla="*/ 72 h 239"/>
              <a:gd name="T10" fmla="*/ 30 w 219"/>
              <a:gd name="T11" fmla="*/ 16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9" h="239">
                <a:moveTo>
                  <a:pt x="30" y="162"/>
                </a:moveTo>
                <a:cubicBezTo>
                  <a:pt x="15" y="175"/>
                  <a:pt x="0" y="193"/>
                  <a:pt x="4" y="212"/>
                </a:cubicBezTo>
                <a:cubicBezTo>
                  <a:pt x="7" y="226"/>
                  <a:pt x="21" y="235"/>
                  <a:pt x="35" y="237"/>
                </a:cubicBezTo>
                <a:cubicBezTo>
                  <a:pt x="49" y="239"/>
                  <a:pt x="63" y="235"/>
                  <a:pt x="76" y="230"/>
                </a:cubicBezTo>
                <a:cubicBezTo>
                  <a:pt x="121" y="211"/>
                  <a:pt x="219" y="132"/>
                  <a:pt x="198" y="72"/>
                </a:cubicBezTo>
                <a:cubicBezTo>
                  <a:pt x="173" y="0"/>
                  <a:pt x="52" y="142"/>
                  <a:pt x="30" y="16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8" name="Freeform 20">
            <a:extLst>
              <a:ext uri="{FF2B5EF4-FFF2-40B4-BE49-F238E27FC236}">
                <a16:creationId xmlns:a16="http://schemas.microsoft.com/office/drawing/2014/main" id="{76ED8F84-E427-4344-9A9B-7A1C6321D9FA}"/>
              </a:ext>
            </a:extLst>
          </p:cNvPr>
          <p:cNvSpPr>
            <a:spLocks/>
          </p:cNvSpPr>
          <p:nvPr/>
        </p:nvSpPr>
        <p:spPr bwMode="auto">
          <a:xfrm>
            <a:off x="21849556" y="714217"/>
            <a:ext cx="2166166" cy="1646117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06B022CA-8C99-49DF-8310-D64BD0D8A0FD}"/>
              </a:ext>
            </a:extLst>
          </p:cNvPr>
          <p:cNvSpPr/>
          <p:nvPr/>
        </p:nvSpPr>
        <p:spPr>
          <a:xfrm>
            <a:off x="21393315" y="8730440"/>
            <a:ext cx="3085935" cy="4380513"/>
          </a:xfrm>
          <a:custGeom>
            <a:avLst/>
            <a:gdLst>
              <a:gd name="connsiteX0" fmla="*/ 1515591 w 3085935"/>
              <a:gd name="connsiteY0" fmla="*/ 875 h 4380513"/>
              <a:gd name="connsiteX1" fmla="*/ 1672911 w 3085935"/>
              <a:gd name="connsiteY1" fmla="*/ 7659 h 4380513"/>
              <a:gd name="connsiteX2" fmla="*/ 1961889 w 3085935"/>
              <a:gd name="connsiteY2" fmla="*/ 67297 h 4380513"/>
              <a:gd name="connsiteX3" fmla="*/ 3015291 w 3085935"/>
              <a:gd name="connsiteY3" fmla="*/ 873684 h 4380513"/>
              <a:gd name="connsiteX4" fmla="*/ 3085935 w 3085935"/>
              <a:gd name="connsiteY4" fmla="*/ 971483 h 4380513"/>
              <a:gd name="connsiteX5" fmla="*/ 3085935 w 3085935"/>
              <a:gd name="connsiteY5" fmla="*/ 3726124 h 4380513"/>
              <a:gd name="connsiteX6" fmla="*/ 3029293 w 3085935"/>
              <a:gd name="connsiteY6" fmla="*/ 3781481 h 4380513"/>
              <a:gd name="connsiteX7" fmla="*/ 2896395 w 3085935"/>
              <a:gd name="connsiteY7" fmla="*/ 3890248 h 4380513"/>
              <a:gd name="connsiteX8" fmla="*/ 1710187 w 3085935"/>
              <a:gd name="connsiteY8" fmla="*/ 4351524 h 4380513"/>
              <a:gd name="connsiteX9" fmla="*/ 453429 w 3085935"/>
              <a:gd name="connsiteY9" fmla="*/ 4121185 h 4380513"/>
              <a:gd name="connsiteX10" fmla="*/ 89875 w 3085935"/>
              <a:gd name="connsiteY10" fmla="*/ 3601308 h 4380513"/>
              <a:gd name="connsiteX11" fmla="*/ 28341 w 3085935"/>
              <a:gd name="connsiteY11" fmla="*/ 2970237 h 4380513"/>
              <a:gd name="connsiteX12" fmla="*/ 1026981 w 3085935"/>
              <a:gd name="connsiteY12" fmla="*/ 2060739 h 4380513"/>
              <a:gd name="connsiteX13" fmla="*/ 1123909 w 3085935"/>
              <a:gd name="connsiteY13" fmla="*/ 1466788 h 4380513"/>
              <a:gd name="connsiteX14" fmla="*/ 1004057 w 3085935"/>
              <a:gd name="connsiteY14" fmla="*/ 830623 h 4380513"/>
              <a:gd name="connsiteX15" fmla="*/ 1109665 w 3085935"/>
              <a:gd name="connsiteY15" fmla="*/ 200605 h 4380513"/>
              <a:gd name="connsiteX16" fmla="*/ 1515591 w 3085935"/>
              <a:gd name="connsiteY16" fmla="*/ 875 h 43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85935" h="4380513">
                <a:moveTo>
                  <a:pt x="1515591" y="875"/>
                </a:moveTo>
                <a:cubicBezTo>
                  <a:pt x="1568469" y="-1552"/>
                  <a:pt x="1621667" y="1185"/>
                  <a:pt x="1672911" y="7659"/>
                </a:cubicBezTo>
                <a:cubicBezTo>
                  <a:pt x="1769411" y="17479"/>
                  <a:pt x="1867647" y="43431"/>
                  <a:pt x="1961889" y="67297"/>
                </a:cubicBezTo>
                <a:cubicBezTo>
                  <a:pt x="2375495" y="242177"/>
                  <a:pt x="2736881" y="524591"/>
                  <a:pt x="3015291" y="873684"/>
                </a:cubicBezTo>
                <a:lnTo>
                  <a:pt x="3085935" y="971483"/>
                </a:lnTo>
                <a:lnTo>
                  <a:pt x="3085935" y="3726124"/>
                </a:lnTo>
                <a:lnTo>
                  <a:pt x="3029293" y="3781481"/>
                </a:lnTo>
                <a:cubicBezTo>
                  <a:pt x="2986679" y="3819576"/>
                  <a:pt x="2942307" y="3855869"/>
                  <a:pt x="2896395" y="3890248"/>
                </a:cubicBezTo>
                <a:cubicBezTo>
                  <a:pt x="2551485" y="4151600"/>
                  <a:pt x="2132133" y="4292844"/>
                  <a:pt x="1710187" y="4351524"/>
                </a:cubicBezTo>
                <a:cubicBezTo>
                  <a:pt x="1286159" y="4414190"/>
                  <a:pt x="805211" y="4391285"/>
                  <a:pt x="453429" y="4121185"/>
                </a:cubicBezTo>
                <a:cubicBezTo>
                  <a:pt x="284567" y="3987270"/>
                  <a:pt x="171079" y="3796006"/>
                  <a:pt x="89875" y="3601308"/>
                </a:cubicBezTo>
                <a:cubicBezTo>
                  <a:pt x="14747" y="3404709"/>
                  <a:pt x="-33647" y="3176398"/>
                  <a:pt x="28341" y="2970237"/>
                </a:cubicBezTo>
                <a:cubicBezTo>
                  <a:pt x="165521" y="2493754"/>
                  <a:pt x="667839" y="2329881"/>
                  <a:pt x="1026981" y="2060739"/>
                </a:cubicBezTo>
                <a:cubicBezTo>
                  <a:pt x="1226949" y="1911448"/>
                  <a:pt x="1170569" y="1678966"/>
                  <a:pt x="1123909" y="1466788"/>
                </a:cubicBezTo>
                <a:cubicBezTo>
                  <a:pt x="1081237" y="1256696"/>
                  <a:pt x="1028501" y="1046419"/>
                  <a:pt x="1004057" y="830623"/>
                </a:cubicBezTo>
                <a:cubicBezTo>
                  <a:pt x="985511" y="622986"/>
                  <a:pt x="991791" y="377564"/>
                  <a:pt x="1109665" y="200605"/>
                </a:cubicBezTo>
                <a:cubicBezTo>
                  <a:pt x="1201197" y="61905"/>
                  <a:pt x="1356957" y="8156"/>
                  <a:pt x="1515591" y="875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57E47D1-78EA-4245-9D73-E6191E6D82E2}"/>
              </a:ext>
            </a:extLst>
          </p:cNvPr>
          <p:cNvGrpSpPr/>
          <p:nvPr/>
        </p:nvGrpSpPr>
        <p:grpSpPr>
          <a:xfrm rot="9633441">
            <a:off x="21131284" y="972865"/>
            <a:ext cx="545969" cy="1128818"/>
            <a:chOff x="12984240" y="3599801"/>
            <a:chExt cx="1007979" cy="2084047"/>
          </a:xfrm>
        </p:grpSpPr>
        <p:sp>
          <p:nvSpPr>
            <p:cNvPr id="20" name="Freeform 35">
              <a:extLst>
                <a:ext uri="{FF2B5EF4-FFF2-40B4-BE49-F238E27FC236}">
                  <a16:creationId xmlns:a16="http://schemas.microsoft.com/office/drawing/2014/main" id="{A4E35FCA-A1E7-4558-A797-ABB082B0D95C}"/>
                </a:ext>
              </a:extLst>
            </p:cNvPr>
            <p:cNvSpPr>
              <a:spLocks/>
            </p:cNvSpPr>
            <p:nvPr/>
          </p:nvSpPr>
          <p:spPr bwMode="auto">
            <a:xfrm rot="20081361">
              <a:off x="13018947" y="4621295"/>
              <a:ext cx="973272" cy="1062553"/>
            </a:xfrm>
            <a:custGeom>
              <a:avLst/>
              <a:gdLst>
                <a:gd name="T0" fmla="*/ 30 w 219"/>
                <a:gd name="T1" fmla="*/ 162 h 239"/>
                <a:gd name="T2" fmla="*/ 4 w 219"/>
                <a:gd name="T3" fmla="*/ 212 h 239"/>
                <a:gd name="T4" fmla="*/ 35 w 219"/>
                <a:gd name="T5" fmla="*/ 237 h 239"/>
                <a:gd name="T6" fmla="*/ 76 w 219"/>
                <a:gd name="T7" fmla="*/ 230 h 239"/>
                <a:gd name="T8" fmla="*/ 198 w 219"/>
                <a:gd name="T9" fmla="*/ 72 h 239"/>
                <a:gd name="T10" fmla="*/ 30 w 219"/>
                <a:gd name="T11" fmla="*/ 16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239">
                  <a:moveTo>
                    <a:pt x="30" y="162"/>
                  </a:moveTo>
                  <a:cubicBezTo>
                    <a:pt x="15" y="175"/>
                    <a:pt x="0" y="193"/>
                    <a:pt x="4" y="212"/>
                  </a:cubicBezTo>
                  <a:cubicBezTo>
                    <a:pt x="7" y="226"/>
                    <a:pt x="21" y="235"/>
                    <a:pt x="35" y="237"/>
                  </a:cubicBezTo>
                  <a:cubicBezTo>
                    <a:pt x="49" y="239"/>
                    <a:pt x="63" y="235"/>
                    <a:pt x="76" y="230"/>
                  </a:cubicBezTo>
                  <a:cubicBezTo>
                    <a:pt x="121" y="211"/>
                    <a:pt x="219" y="132"/>
                    <a:pt x="198" y="72"/>
                  </a:cubicBezTo>
                  <a:cubicBezTo>
                    <a:pt x="173" y="0"/>
                    <a:pt x="52" y="142"/>
                    <a:pt x="30" y="16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1" name="Freeform 40">
              <a:extLst>
                <a:ext uri="{FF2B5EF4-FFF2-40B4-BE49-F238E27FC236}">
                  <a16:creationId xmlns:a16="http://schemas.microsoft.com/office/drawing/2014/main" id="{6111B11C-AEA6-4734-BF59-071AAD6CB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76275" y="4080287"/>
              <a:ext cx="596900" cy="493712"/>
            </a:xfrm>
            <a:custGeom>
              <a:avLst/>
              <a:gdLst>
                <a:gd name="T0" fmla="*/ 52 w 194"/>
                <a:gd name="T1" fmla="*/ 142 h 160"/>
                <a:gd name="T2" fmla="*/ 134 w 194"/>
                <a:gd name="T3" fmla="*/ 144 h 160"/>
                <a:gd name="T4" fmla="*/ 95 w 194"/>
                <a:gd name="T5" fmla="*/ 12 h 160"/>
                <a:gd name="T6" fmla="*/ 52 w 194"/>
                <a:gd name="T7" fmla="*/ 1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60">
                  <a:moveTo>
                    <a:pt x="52" y="142"/>
                  </a:moveTo>
                  <a:cubicBezTo>
                    <a:pt x="75" y="159"/>
                    <a:pt x="110" y="160"/>
                    <a:pt x="134" y="144"/>
                  </a:cubicBezTo>
                  <a:cubicBezTo>
                    <a:pt x="194" y="105"/>
                    <a:pt x="157" y="22"/>
                    <a:pt x="95" y="12"/>
                  </a:cubicBezTo>
                  <a:cubicBezTo>
                    <a:pt x="24" y="0"/>
                    <a:pt x="0" y="103"/>
                    <a:pt x="52" y="14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2" name="Freeform 40">
              <a:extLst>
                <a:ext uri="{FF2B5EF4-FFF2-40B4-BE49-F238E27FC236}">
                  <a16:creationId xmlns:a16="http://schemas.microsoft.com/office/drawing/2014/main" id="{8722D1C9-BDCD-432F-AAD9-B1C59255C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84240" y="3599801"/>
              <a:ext cx="427758" cy="353810"/>
            </a:xfrm>
            <a:custGeom>
              <a:avLst/>
              <a:gdLst>
                <a:gd name="T0" fmla="*/ 52 w 194"/>
                <a:gd name="T1" fmla="*/ 142 h 160"/>
                <a:gd name="T2" fmla="*/ 134 w 194"/>
                <a:gd name="T3" fmla="*/ 144 h 160"/>
                <a:gd name="T4" fmla="*/ 95 w 194"/>
                <a:gd name="T5" fmla="*/ 12 h 160"/>
                <a:gd name="T6" fmla="*/ 52 w 194"/>
                <a:gd name="T7" fmla="*/ 1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60">
                  <a:moveTo>
                    <a:pt x="52" y="142"/>
                  </a:moveTo>
                  <a:cubicBezTo>
                    <a:pt x="75" y="159"/>
                    <a:pt x="110" y="160"/>
                    <a:pt x="134" y="144"/>
                  </a:cubicBezTo>
                  <a:cubicBezTo>
                    <a:pt x="194" y="105"/>
                    <a:pt x="157" y="22"/>
                    <a:pt x="95" y="12"/>
                  </a:cubicBezTo>
                  <a:cubicBezTo>
                    <a:pt x="24" y="0"/>
                    <a:pt x="0" y="103"/>
                    <a:pt x="52" y="14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sp>
        <p:nvSpPr>
          <p:cNvPr id="23" name="Freeform 59">
            <a:extLst>
              <a:ext uri="{FF2B5EF4-FFF2-40B4-BE49-F238E27FC236}">
                <a16:creationId xmlns:a16="http://schemas.microsoft.com/office/drawing/2014/main" id="{DB568118-54CC-4613-A586-4CF11EE1720D}"/>
              </a:ext>
            </a:extLst>
          </p:cNvPr>
          <p:cNvSpPr>
            <a:spLocks/>
          </p:cNvSpPr>
          <p:nvPr/>
        </p:nvSpPr>
        <p:spPr bwMode="auto">
          <a:xfrm rot="20277741">
            <a:off x="21957283" y="2293944"/>
            <a:ext cx="914970" cy="904552"/>
          </a:xfrm>
          <a:custGeom>
            <a:avLst/>
            <a:gdLst>
              <a:gd name="T0" fmla="*/ 469 w 749"/>
              <a:gd name="T1" fmla="*/ 253 h 796"/>
              <a:gd name="T2" fmla="*/ 267 w 749"/>
              <a:gd name="T3" fmla="*/ 144 h 796"/>
              <a:gd name="T4" fmla="*/ 150 w 749"/>
              <a:gd name="T5" fmla="*/ 54 h 796"/>
              <a:gd name="T6" fmla="*/ 48 w 749"/>
              <a:gd name="T7" fmla="*/ 214 h 796"/>
              <a:gd name="T8" fmla="*/ 194 w 749"/>
              <a:gd name="T9" fmla="*/ 648 h 796"/>
              <a:gd name="T10" fmla="*/ 645 w 749"/>
              <a:gd name="T11" fmla="*/ 685 h 796"/>
              <a:gd name="T12" fmla="*/ 735 w 749"/>
              <a:gd name="T13" fmla="*/ 523 h 796"/>
              <a:gd name="T14" fmla="*/ 469 w 749"/>
              <a:gd name="T15" fmla="*/ 253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49" h="796">
                <a:moveTo>
                  <a:pt x="469" y="253"/>
                </a:moveTo>
                <a:cubicBezTo>
                  <a:pt x="397" y="238"/>
                  <a:pt x="295" y="225"/>
                  <a:pt x="267" y="144"/>
                </a:cubicBezTo>
                <a:cubicBezTo>
                  <a:pt x="245" y="85"/>
                  <a:pt x="233" y="0"/>
                  <a:pt x="150" y="54"/>
                </a:cubicBezTo>
                <a:cubicBezTo>
                  <a:pt x="98" y="87"/>
                  <a:pt x="65" y="157"/>
                  <a:pt x="48" y="214"/>
                </a:cubicBezTo>
                <a:cubicBezTo>
                  <a:pt x="0" y="372"/>
                  <a:pt x="67" y="547"/>
                  <a:pt x="194" y="648"/>
                </a:cubicBezTo>
                <a:cubicBezTo>
                  <a:pt x="317" y="746"/>
                  <a:pt x="513" y="796"/>
                  <a:pt x="645" y="685"/>
                </a:cubicBezTo>
                <a:cubicBezTo>
                  <a:pt x="692" y="645"/>
                  <a:pt x="729" y="586"/>
                  <a:pt x="735" y="523"/>
                </a:cubicBezTo>
                <a:cubicBezTo>
                  <a:pt x="749" y="377"/>
                  <a:pt x="593" y="280"/>
                  <a:pt x="469" y="253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86AF9B6-A333-45D6-864A-4108E392696F}"/>
              </a:ext>
            </a:extLst>
          </p:cNvPr>
          <p:cNvSpPr/>
          <p:nvPr/>
        </p:nvSpPr>
        <p:spPr>
          <a:xfrm>
            <a:off x="19885561" y="10257938"/>
            <a:ext cx="4593689" cy="3431669"/>
          </a:xfrm>
          <a:custGeom>
            <a:avLst/>
            <a:gdLst>
              <a:gd name="connsiteX0" fmla="*/ 4475159 w 4593689"/>
              <a:gd name="connsiteY0" fmla="*/ 167 h 3431669"/>
              <a:gd name="connsiteX1" fmla="*/ 4583923 w 4593689"/>
              <a:gd name="connsiteY1" fmla="*/ 9138 h 3431669"/>
              <a:gd name="connsiteX2" fmla="*/ 4593689 w 4593689"/>
              <a:gd name="connsiteY2" fmla="*/ 12065 h 3431669"/>
              <a:gd name="connsiteX3" fmla="*/ 4593689 w 4593689"/>
              <a:gd name="connsiteY3" fmla="*/ 3431669 h 3431669"/>
              <a:gd name="connsiteX4" fmla="*/ 632421 w 4593689"/>
              <a:gd name="connsiteY4" fmla="*/ 3431669 h 3431669"/>
              <a:gd name="connsiteX5" fmla="*/ 557051 w 4593689"/>
              <a:gd name="connsiteY5" fmla="*/ 3355297 h 3431669"/>
              <a:gd name="connsiteX6" fmla="*/ 410797 w 4593689"/>
              <a:gd name="connsiteY6" fmla="*/ 3190167 h 3431669"/>
              <a:gd name="connsiteX7" fmla="*/ 152645 w 4593689"/>
              <a:gd name="connsiteY7" fmla="*/ 2837790 h 3431669"/>
              <a:gd name="connsiteX8" fmla="*/ 3829 w 4593689"/>
              <a:gd name="connsiteY8" fmla="*/ 2527941 h 3431669"/>
              <a:gd name="connsiteX9" fmla="*/ 167831 w 4593689"/>
              <a:gd name="connsiteY9" fmla="*/ 2215055 h 3431669"/>
              <a:gd name="connsiteX10" fmla="*/ 641615 w 4593689"/>
              <a:gd name="connsiteY10" fmla="*/ 2108734 h 3431669"/>
              <a:gd name="connsiteX11" fmla="*/ 1598291 w 4593689"/>
              <a:gd name="connsiteY11" fmla="*/ 2166451 h 3431669"/>
              <a:gd name="connsiteX12" fmla="*/ 2075113 w 4593689"/>
              <a:gd name="connsiteY12" fmla="*/ 2175564 h 3431669"/>
              <a:gd name="connsiteX13" fmla="*/ 2533711 w 4593689"/>
              <a:gd name="connsiteY13" fmla="*/ 2002413 h 3431669"/>
              <a:gd name="connsiteX14" fmla="*/ 3101643 w 4593689"/>
              <a:gd name="connsiteY14" fmla="*/ 1324999 h 3431669"/>
              <a:gd name="connsiteX15" fmla="*/ 3572389 w 4593689"/>
              <a:gd name="connsiteY15" fmla="*/ 629357 h 3431669"/>
              <a:gd name="connsiteX16" fmla="*/ 4240543 w 4593689"/>
              <a:gd name="connsiteY16" fmla="*/ 58263 h 3431669"/>
              <a:gd name="connsiteX17" fmla="*/ 4475159 w 4593689"/>
              <a:gd name="connsiteY17" fmla="*/ 167 h 3431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593689" h="3431669">
                <a:moveTo>
                  <a:pt x="4475159" y="167"/>
                </a:moveTo>
                <a:cubicBezTo>
                  <a:pt x="4512363" y="-782"/>
                  <a:pt x="4548617" y="2350"/>
                  <a:pt x="4583923" y="9138"/>
                </a:cubicBezTo>
                <a:lnTo>
                  <a:pt x="4593689" y="12065"/>
                </a:lnTo>
                <a:lnTo>
                  <a:pt x="4593689" y="3431669"/>
                </a:lnTo>
                <a:lnTo>
                  <a:pt x="632421" y="3431669"/>
                </a:lnTo>
                <a:lnTo>
                  <a:pt x="557051" y="3355297"/>
                </a:lnTo>
                <a:cubicBezTo>
                  <a:pt x="506655" y="3301424"/>
                  <a:pt x="457871" y="3246365"/>
                  <a:pt x="410797" y="3190167"/>
                </a:cubicBezTo>
                <a:cubicBezTo>
                  <a:pt x="319685" y="3077771"/>
                  <a:pt x="231609" y="2959300"/>
                  <a:pt x="152645" y="2837790"/>
                </a:cubicBezTo>
                <a:cubicBezTo>
                  <a:pt x="91905" y="2743621"/>
                  <a:pt x="22051" y="2646413"/>
                  <a:pt x="3829" y="2527941"/>
                </a:cubicBezTo>
                <a:cubicBezTo>
                  <a:pt x="-14393" y="2418583"/>
                  <a:pt x="31163" y="2294036"/>
                  <a:pt x="167831" y="2215055"/>
                </a:cubicBezTo>
                <a:cubicBezTo>
                  <a:pt x="316647" y="2126961"/>
                  <a:pt x="489761" y="2114809"/>
                  <a:pt x="641615" y="2108734"/>
                </a:cubicBezTo>
                <a:cubicBezTo>
                  <a:pt x="969619" y="2099621"/>
                  <a:pt x="1279399" y="2142149"/>
                  <a:pt x="1598291" y="2166451"/>
                </a:cubicBezTo>
                <a:cubicBezTo>
                  <a:pt x="1753183" y="2175564"/>
                  <a:pt x="1911111" y="2184677"/>
                  <a:pt x="2075113" y="2175564"/>
                </a:cubicBezTo>
                <a:cubicBezTo>
                  <a:pt x="2239115" y="2163413"/>
                  <a:pt x="2394005" y="2114809"/>
                  <a:pt x="2533711" y="2002413"/>
                </a:cubicBezTo>
                <a:cubicBezTo>
                  <a:pt x="2773639" y="1814074"/>
                  <a:pt x="2946751" y="1558904"/>
                  <a:pt x="3101643" y="1324999"/>
                </a:cubicBezTo>
                <a:cubicBezTo>
                  <a:pt x="3256533" y="1094131"/>
                  <a:pt x="3396239" y="854150"/>
                  <a:pt x="3572389" y="629357"/>
                </a:cubicBezTo>
                <a:cubicBezTo>
                  <a:pt x="3742465" y="410641"/>
                  <a:pt x="3967207" y="179773"/>
                  <a:pt x="4240543" y="58263"/>
                </a:cubicBezTo>
                <a:cubicBezTo>
                  <a:pt x="4322545" y="20292"/>
                  <a:pt x="4400751" y="2065"/>
                  <a:pt x="4475159" y="167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76754E7-930D-4F59-9C18-742317881F65}"/>
              </a:ext>
            </a:extLst>
          </p:cNvPr>
          <p:cNvGrpSpPr/>
          <p:nvPr/>
        </p:nvGrpSpPr>
        <p:grpSpPr>
          <a:xfrm rot="17052509">
            <a:off x="17940724" y="5975004"/>
            <a:ext cx="7253120" cy="2189371"/>
            <a:chOff x="1298437" y="1350234"/>
            <a:chExt cx="5156959" cy="1556640"/>
          </a:xfrm>
        </p:grpSpPr>
        <p:sp>
          <p:nvSpPr>
            <p:cNvPr id="28" name="Freeform 64">
              <a:extLst>
                <a:ext uri="{FF2B5EF4-FFF2-40B4-BE49-F238E27FC236}">
                  <a16:creationId xmlns:a16="http://schemas.microsoft.com/office/drawing/2014/main" id="{C0FE7BB1-3A8E-4FAC-B81E-FB1B2BEDFA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3890" y="1528189"/>
              <a:ext cx="209800" cy="202307"/>
            </a:xfrm>
            <a:custGeom>
              <a:avLst/>
              <a:gdLst>
                <a:gd name="T0" fmla="*/ 14 w 27"/>
                <a:gd name="T1" fmla="*/ 0 h 26"/>
                <a:gd name="T2" fmla="*/ 0 w 27"/>
                <a:gd name="T3" fmla="*/ 13 h 26"/>
                <a:gd name="T4" fmla="*/ 14 w 27"/>
                <a:gd name="T5" fmla="*/ 26 h 26"/>
                <a:gd name="T6" fmla="*/ 27 w 27"/>
                <a:gd name="T7" fmla="*/ 13 h 26"/>
                <a:gd name="T8" fmla="*/ 14 w 27"/>
                <a:gd name="T9" fmla="*/ 0 h 26"/>
                <a:gd name="T10" fmla="*/ 14 w 27"/>
                <a:gd name="T11" fmla="*/ 22 h 26"/>
                <a:gd name="T12" fmla="*/ 4 w 27"/>
                <a:gd name="T13" fmla="*/ 13 h 26"/>
                <a:gd name="T14" fmla="*/ 14 w 27"/>
                <a:gd name="T15" fmla="*/ 3 h 26"/>
                <a:gd name="T16" fmla="*/ 23 w 27"/>
                <a:gd name="T17" fmla="*/ 13 h 26"/>
                <a:gd name="T18" fmla="*/ 14 w 27"/>
                <a:gd name="T19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26">
                  <a:moveTo>
                    <a:pt x="14" y="0"/>
                  </a:moveTo>
                  <a:cubicBezTo>
                    <a:pt x="6" y="0"/>
                    <a:pt x="0" y="5"/>
                    <a:pt x="0" y="13"/>
                  </a:cubicBezTo>
                  <a:cubicBezTo>
                    <a:pt x="0" y="20"/>
                    <a:pt x="6" y="26"/>
                    <a:pt x="14" y="26"/>
                  </a:cubicBezTo>
                  <a:cubicBezTo>
                    <a:pt x="21" y="26"/>
                    <a:pt x="27" y="20"/>
                    <a:pt x="27" y="13"/>
                  </a:cubicBezTo>
                  <a:cubicBezTo>
                    <a:pt x="27" y="5"/>
                    <a:pt x="21" y="0"/>
                    <a:pt x="14" y="0"/>
                  </a:cubicBezTo>
                  <a:close/>
                  <a:moveTo>
                    <a:pt x="14" y="22"/>
                  </a:moveTo>
                  <a:cubicBezTo>
                    <a:pt x="8" y="22"/>
                    <a:pt x="4" y="18"/>
                    <a:pt x="4" y="13"/>
                  </a:cubicBezTo>
                  <a:cubicBezTo>
                    <a:pt x="4" y="7"/>
                    <a:pt x="8" y="3"/>
                    <a:pt x="14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2"/>
                    <a:pt x="14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9" name="Freeform 65">
              <a:extLst>
                <a:ext uri="{FF2B5EF4-FFF2-40B4-BE49-F238E27FC236}">
                  <a16:creationId xmlns:a16="http://schemas.microsoft.com/office/drawing/2014/main" id="{023F6FE8-ED6F-44FE-A4E0-DD7249CAE6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6778" y="2442317"/>
              <a:ext cx="138618" cy="140490"/>
            </a:xfrm>
            <a:custGeom>
              <a:avLst/>
              <a:gdLst>
                <a:gd name="T0" fmla="*/ 16 w 18"/>
                <a:gd name="T1" fmla="*/ 7 h 18"/>
                <a:gd name="T2" fmla="*/ 11 w 18"/>
                <a:gd name="T3" fmla="*/ 7 h 18"/>
                <a:gd name="T4" fmla="*/ 11 w 18"/>
                <a:gd name="T5" fmla="*/ 2 h 18"/>
                <a:gd name="T6" fmla="*/ 9 w 18"/>
                <a:gd name="T7" fmla="*/ 0 h 18"/>
                <a:gd name="T8" fmla="*/ 7 w 18"/>
                <a:gd name="T9" fmla="*/ 2 h 18"/>
                <a:gd name="T10" fmla="*/ 7 w 18"/>
                <a:gd name="T11" fmla="*/ 7 h 18"/>
                <a:gd name="T12" fmla="*/ 1 w 18"/>
                <a:gd name="T13" fmla="*/ 7 h 18"/>
                <a:gd name="T14" fmla="*/ 0 w 18"/>
                <a:gd name="T15" fmla="*/ 9 h 18"/>
                <a:gd name="T16" fmla="*/ 1 w 18"/>
                <a:gd name="T17" fmla="*/ 11 h 18"/>
                <a:gd name="T18" fmla="*/ 7 w 18"/>
                <a:gd name="T19" fmla="*/ 11 h 18"/>
                <a:gd name="T20" fmla="*/ 7 w 18"/>
                <a:gd name="T21" fmla="*/ 17 h 18"/>
                <a:gd name="T22" fmla="*/ 9 w 18"/>
                <a:gd name="T23" fmla="*/ 18 h 18"/>
                <a:gd name="T24" fmla="*/ 11 w 18"/>
                <a:gd name="T25" fmla="*/ 17 h 18"/>
                <a:gd name="T26" fmla="*/ 11 w 18"/>
                <a:gd name="T27" fmla="*/ 11 h 18"/>
                <a:gd name="T28" fmla="*/ 16 w 18"/>
                <a:gd name="T29" fmla="*/ 11 h 18"/>
                <a:gd name="T30" fmla="*/ 18 w 18"/>
                <a:gd name="T31" fmla="*/ 9 h 18"/>
                <a:gd name="T32" fmla="*/ 16 w 18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8">
                  <a:moveTo>
                    <a:pt x="16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0" y="18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9"/>
                  </a:cubicBezTo>
                  <a:cubicBezTo>
                    <a:pt x="18" y="8"/>
                    <a:pt x="17" y="7"/>
                    <a:pt x="1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0" name="Freeform 68">
              <a:extLst>
                <a:ext uri="{FF2B5EF4-FFF2-40B4-BE49-F238E27FC236}">
                  <a16:creationId xmlns:a16="http://schemas.microsoft.com/office/drawing/2014/main" id="{9875E2B6-0458-42CB-A2C1-289153BA33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3028" y="1350234"/>
              <a:ext cx="138618" cy="147983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1" name="Freeform 70">
              <a:extLst>
                <a:ext uri="{FF2B5EF4-FFF2-40B4-BE49-F238E27FC236}">
                  <a16:creationId xmlns:a16="http://schemas.microsoft.com/office/drawing/2014/main" id="{DEC4665F-0A0F-4AC1-BD35-E1DD707113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8437" y="2760763"/>
              <a:ext cx="138618" cy="146111"/>
            </a:xfrm>
            <a:custGeom>
              <a:avLst/>
              <a:gdLst>
                <a:gd name="T0" fmla="*/ 16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1 w 18"/>
                <a:gd name="T13" fmla="*/ 8 h 19"/>
                <a:gd name="T14" fmla="*/ 0 w 18"/>
                <a:gd name="T15" fmla="*/ 10 h 19"/>
                <a:gd name="T16" fmla="*/ 1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6 w 18"/>
                <a:gd name="T29" fmla="*/ 11 h 19"/>
                <a:gd name="T30" fmla="*/ 18 w 18"/>
                <a:gd name="T31" fmla="*/ 10 h 19"/>
                <a:gd name="T32" fmla="*/ 16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6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9"/>
                    <a:pt x="0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10"/>
                  </a:cubicBezTo>
                  <a:cubicBezTo>
                    <a:pt x="18" y="9"/>
                    <a:pt x="17" y="8"/>
                    <a:pt x="16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2" name="Freeform 71">
              <a:extLst>
                <a:ext uri="{FF2B5EF4-FFF2-40B4-BE49-F238E27FC236}">
                  <a16:creationId xmlns:a16="http://schemas.microsoft.com/office/drawing/2014/main" id="{8D3EC46E-DE14-4F91-BD4A-6D2A73B89A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7133" y="1528189"/>
              <a:ext cx="147984" cy="140490"/>
            </a:xfrm>
            <a:custGeom>
              <a:avLst/>
              <a:gdLst>
                <a:gd name="T0" fmla="*/ 17 w 19"/>
                <a:gd name="T1" fmla="*/ 7 h 18"/>
                <a:gd name="T2" fmla="*/ 11 w 19"/>
                <a:gd name="T3" fmla="*/ 7 h 18"/>
                <a:gd name="T4" fmla="*/ 11 w 19"/>
                <a:gd name="T5" fmla="*/ 1 h 18"/>
                <a:gd name="T6" fmla="*/ 10 w 19"/>
                <a:gd name="T7" fmla="*/ 0 h 18"/>
                <a:gd name="T8" fmla="*/ 8 w 19"/>
                <a:gd name="T9" fmla="*/ 1 h 18"/>
                <a:gd name="T10" fmla="*/ 8 w 19"/>
                <a:gd name="T11" fmla="*/ 7 h 18"/>
                <a:gd name="T12" fmla="*/ 2 w 19"/>
                <a:gd name="T13" fmla="*/ 7 h 18"/>
                <a:gd name="T14" fmla="*/ 0 w 19"/>
                <a:gd name="T15" fmla="*/ 9 h 18"/>
                <a:gd name="T16" fmla="*/ 2 w 19"/>
                <a:gd name="T17" fmla="*/ 11 h 18"/>
                <a:gd name="T18" fmla="*/ 8 w 19"/>
                <a:gd name="T19" fmla="*/ 11 h 18"/>
                <a:gd name="T20" fmla="*/ 8 w 19"/>
                <a:gd name="T21" fmla="*/ 17 h 18"/>
                <a:gd name="T22" fmla="*/ 10 w 19"/>
                <a:gd name="T23" fmla="*/ 18 h 18"/>
                <a:gd name="T24" fmla="*/ 11 w 19"/>
                <a:gd name="T25" fmla="*/ 17 h 18"/>
                <a:gd name="T26" fmla="*/ 11 w 19"/>
                <a:gd name="T27" fmla="*/ 11 h 18"/>
                <a:gd name="T28" fmla="*/ 17 w 19"/>
                <a:gd name="T29" fmla="*/ 11 h 18"/>
                <a:gd name="T30" fmla="*/ 19 w 19"/>
                <a:gd name="T31" fmla="*/ 9 h 18"/>
                <a:gd name="T32" fmla="*/ 17 w 19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8">
                  <a:moveTo>
                    <a:pt x="17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9" y="0"/>
                    <a:pt x="8" y="0"/>
                    <a:pt x="8" y="1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7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9" y="18"/>
                    <a:pt x="10" y="18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0"/>
                    <a:pt x="19" y="9"/>
                  </a:cubicBezTo>
                  <a:cubicBezTo>
                    <a:pt x="19" y="8"/>
                    <a:pt x="18" y="7"/>
                    <a:pt x="17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B379332-34F9-403D-92D4-FB9C9ADC3FD8}"/>
              </a:ext>
            </a:extLst>
          </p:cNvPr>
          <p:cNvGrpSpPr/>
          <p:nvPr/>
        </p:nvGrpSpPr>
        <p:grpSpPr>
          <a:xfrm>
            <a:off x="16530835" y="8075116"/>
            <a:ext cx="7521523" cy="2634845"/>
            <a:chOff x="3048019" y="5300841"/>
            <a:chExt cx="4267181" cy="1494825"/>
          </a:xfrm>
        </p:grpSpPr>
        <p:sp>
          <p:nvSpPr>
            <p:cNvPr id="34" name="Freeform 63">
              <a:extLst>
                <a:ext uri="{FF2B5EF4-FFF2-40B4-BE49-F238E27FC236}">
                  <a16:creationId xmlns:a16="http://schemas.microsoft.com/office/drawing/2014/main" id="{86AF6470-24B2-4C70-9E9A-A8DB33E2DA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30599" y="6454741"/>
              <a:ext cx="200434" cy="202307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4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9"/>
                    <a:pt x="3" y="13"/>
                  </a:cubicBezTo>
                  <a:cubicBezTo>
                    <a:pt x="3" y="8"/>
                    <a:pt x="8" y="4"/>
                    <a:pt x="13" y="4"/>
                  </a:cubicBezTo>
                  <a:cubicBezTo>
                    <a:pt x="18" y="4"/>
                    <a:pt x="23" y="8"/>
                    <a:pt x="23" y="13"/>
                  </a:cubicBezTo>
                  <a:cubicBezTo>
                    <a:pt x="23" y="19"/>
                    <a:pt x="18" y="23"/>
                    <a:pt x="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5" name="Freeform 66">
              <a:extLst>
                <a:ext uri="{FF2B5EF4-FFF2-40B4-BE49-F238E27FC236}">
                  <a16:creationId xmlns:a16="http://schemas.microsoft.com/office/drawing/2014/main" id="{336CB808-0BBB-486A-A560-297DDF0D44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8019" y="6486586"/>
              <a:ext cx="140492" cy="146111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6" name="Freeform 67">
              <a:extLst>
                <a:ext uri="{FF2B5EF4-FFF2-40B4-BE49-F238E27FC236}">
                  <a16:creationId xmlns:a16="http://schemas.microsoft.com/office/drawing/2014/main" id="{D0693A60-ADAE-41F5-9575-C476713FF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9089" y="5300841"/>
              <a:ext cx="146111" cy="147983"/>
            </a:xfrm>
            <a:custGeom>
              <a:avLst/>
              <a:gdLst>
                <a:gd name="T0" fmla="*/ 17 w 19"/>
                <a:gd name="T1" fmla="*/ 8 h 19"/>
                <a:gd name="T2" fmla="*/ 11 w 19"/>
                <a:gd name="T3" fmla="*/ 8 h 19"/>
                <a:gd name="T4" fmla="*/ 11 w 19"/>
                <a:gd name="T5" fmla="*/ 2 h 19"/>
                <a:gd name="T6" fmla="*/ 9 w 19"/>
                <a:gd name="T7" fmla="*/ 0 h 19"/>
                <a:gd name="T8" fmla="*/ 8 w 19"/>
                <a:gd name="T9" fmla="*/ 2 h 19"/>
                <a:gd name="T10" fmla="*/ 8 w 19"/>
                <a:gd name="T11" fmla="*/ 8 h 19"/>
                <a:gd name="T12" fmla="*/ 2 w 19"/>
                <a:gd name="T13" fmla="*/ 8 h 19"/>
                <a:gd name="T14" fmla="*/ 0 w 19"/>
                <a:gd name="T15" fmla="*/ 10 h 19"/>
                <a:gd name="T16" fmla="*/ 2 w 19"/>
                <a:gd name="T17" fmla="*/ 11 h 19"/>
                <a:gd name="T18" fmla="*/ 8 w 19"/>
                <a:gd name="T19" fmla="*/ 11 h 19"/>
                <a:gd name="T20" fmla="*/ 8 w 19"/>
                <a:gd name="T21" fmla="*/ 17 h 19"/>
                <a:gd name="T22" fmla="*/ 9 w 19"/>
                <a:gd name="T23" fmla="*/ 19 h 19"/>
                <a:gd name="T24" fmla="*/ 11 w 19"/>
                <a:gd name="T25" fmla="*/ 17 h 19"/>
                <a:gd name="T26" fmla="*/ 11 w 19"/>
                <a:gd name="T27" fmla="*/ 11 h 19"/>
                <a:gd name="T28" fmla="*/ 17 w 19"/>
                <a:gd name="T29" fmla="*/ 11 h 19"/>
                <a:gd name="T30" fmla="*/ 19 w 19"/>
                <a:gd name="T31" fmla="*/ 10 h 19"/>
                <a:gd name="T32" fmla="*/ 17 w 19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1"/>
                    <a:pt x="19" y="10"/>
                  </a:cubicBezTo>
                  <a:cubicBezTo>
                    <a:pt x="19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7" name="Freeform 69">
              <a:extLst>
                <a:ext uri="{FF2B5EF4-FFF2-40B4-BE49-F238E27FC236}">
                  <a16:creationId xmlns:a16="http://schemas.microsoft.com/office/drawing/2014/main" id="{C44D884F-EE88-4C40-AA27-25035D8B7C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1524" y="6647683"/>
              <a:ext cx="138618" cy="147983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10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10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DDC24F5-F7B7-4416-B357-0E0050E416CA}"/>
              </a:ext>
            </a:extLst>
          </p:cNvPr>
          <p:cNvGrpSpPr/>
          <p:nvPr/>
        </p:nvGrpSpPr>
        <p:grpSpPr>
          <a:xfrm>
            <a:off x="581432" y="10690989"/>
            <a:ext cx="2079171" cy="4173936"/>
            <a:chOff x="986130" y="1168764"/>
            <a:chExt cx="2079171" cy="4173936"/>
          </a:xfrm>
        </p:grpSpPr>
        <p:sp>
          <p:nvSpPr>
            <p:cNvPr id="39" name="Freeform 63">
              <a:extLst>
                <a:ext uri="{FF2B5EF4-FFF2-40B4-BE49-F238E27FC236}">
                  <a16:creationId xmlns:a16="http://schemas.microsoft.com/office/drawing/2014/main" id="{1E847BE2-7EEC-4BE2-9E26-232635D8A6B6}"/>
                </a:ext>
              </a:extLst>
            </p:cNvPr>
            <p:cNvSpPr>
              <a:spLocks noEditPoints="1"/>
            </p:cNvSpPr>
            <p:nvPr/>
          </p:nvSpPr>
          <p:spPr bwMode="auto">
            <a:xfrm rot="15933866">
              <a:off x="987781" y="1680045"/>
              <a:ext cx="353294" cy="356595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4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9"/>
                    <a:pt x="3" y="13"/>
                  </a:cubicBezTo>
                  <a:cubicBezTo>
                    <a:pt x="3" y="8"/>
                    <a:pt x="8" y="4"/>
                    <a:pt x="13" y="4"/>
                  </a:cubicBezTo>
                  <a:cubicBezTo>
                    <a:pt x="18" y="4"/>
                    <a:pt x="23" y="8"/>
                    <a:pt x="23" y="13"/>
                  </a:cubicBezTo>
                  <a:cubicBezTo>
                    <a:pt x="23" y="19"/>
                    <a:pt x="18" y="23"/>
                    <a:pt x="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0" name="Freeform 66">
              <a:extLst>
                <a:ext uri="{FF2B5EF4-FFF2-40B4-BE49-F238E27FC236}">
                  <a16:creationId xmlns:a16="http://schemas.microsoft.com/office/drawing/2014/main" id="{AA474015-B754-49B4-81ED-5315048F9E72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1307912" y="5090111"/>
              <a:ext cx="247637" cy="257542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1" name="Freeform 67">
              <a:extLst>
                <a:ext uri="{FF2B5EF4-FFF2-40B4-BE49-F238E27FC236}">
                  <a16:creationId xmlns:a16="http://schemas.microsoft.com/office/drawing/2014/main" id="{577F430C-C973-463C-8326-D056B7289B74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2806110" y="3325925"/>
              <a:ext cx="257542" cy="260841"/>
            </a:xfrm>
            <a:custGeom>
              <a:avLst/>
              <a:gdLst>
                <a:gd name="T0" fmla="*/ 17 w 19"/>
                <a:gd name="T1" fmla="*/ 8 h 19"/>
                <a:gd name="T2" fmla="*/ 11 w 19"/>
                <a:gd name="T3" fmla="*/ 8 h 19"/>
                <a:gd name="T4" fmla="*/ 11 w 19"/>
                <a:gd name="T5" fmla="*/ 2 h 19"/>
                <a:gd name="T6" fmla="*/ 9 w 19"/>
                <a:gd name="T7" fmla="*/ 0 h 19"/>
                <a:gd name="T8" fmla="*/ 8 w 19"/>
                <a:gd name="T9" fmla="*/ 2 h 19"/>
                <a:gd name="T10" fmla="*/ 8 w 19"/>
                <a:gd name="T11" fmla="*/ 8 h 19"/>
                <a:gd name="T12" fmla="*/ 2 w 19"/>
                <a:gd name="T13" fmla="*/ 8 h 19"/>
                <a:gd name="T14" fmla="*/ 0 w 19"/>
                <a:gd name="T15" fmla="*/ 10 h 19"/>
                <a:gd name="T16" fmla="*/ 2 w 19"/>
                <a:gd name="T17" fmla="*/ 11 h 19"/>
                <a:gd name="T18" fmla="*/ 8 w 19"/>
                <a:gd name="T19" fmla="*/ 11 h 19"/>
                <a:gd name="T20" fmla="*/ 8 w 19"/>
                <a:gd name="T21" fmla="*/ 17 h 19"/>
                <a:gd name="T22" fmla="*/ 9 w 19"/>
                <a:gd name="T23" fmla="*/ 19 h 19"/>
                <a:gd name="T24" fmla="*/ 11 w 19"/>
                <a:gd name="T25" fmla="*/ 17 h 19"/>
                <a:gd name="T26" fmla="*/ 11 w 19"/>
                <a:gd name="T27" fmla="*/ 11 h 19"/>
                <a:gd name="T28" fmla="*/ 17 w 19"/>
                <a:gd name="T29" fmla="*/ 11 h 19"/>
                <a:gd name="T30" fmla="*/ 19 w 19"/>
                <a:gd name="T31" fmla="*/ 10 h 19"/>
                <a:gd name="T32" fmla="*/ 17 w 19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1"/>
                    <a:pt x="19" y="10"/>
                  </a:cubicBezTo>
                  <a:cubicBezTo>
                    <a:pt x="19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2" name="Freeform 69">
              <a:extLst>
                <a:ext uri="{FF2B5EF4-FFF2-40B4-BE49-F238E27FC236}">
                  <a16:creationId xmlns:a16="http://schemas.microsoft.com/office/drawing/2014/main" id="{38CAC9C0-28FE-499E-97C5-0F76A08721D9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1291336" y="1160510"/>
              <a:ext cx="244334" cy="260841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10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10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9B54081-685D-4C94-8428-BD5399C427C7}"/>
              </a:ext>
            </a:extLst>
          </p:cNvPr>
          <p:cNvGrpSpPr/>
          <p:nvPr/>
        </p:nvGrpSpPr>
        <p:grpSpPr>
          <a:xfrm>
            <a:off x="1079501" y="385168"/>
            <a:ext cx="16250556" cy="1866422"/>
            <a:chOff x="1079501" y="385168"/>
            <a:chExt cx="16250556" cy="1866422"/>
          </a:xfrm>
        </p:grpSpPr>
        <p:sp>
          <p:nvSpPr>
            <p:cNvPr id="48" name="Text Placeholder 2">
              <a:extLst>
                <a:ext uri="{FF2B5EF4-FFF2-40B4-BE49-F238E27FC236}">
                  <a16:creationId xmlns:a16="http://schemas.microsoft.com/office/drawing/2014/main" id="{7D83A243-5305-45F7-B77D-D2D381E5853E}"/>
                </a:ext>
              </a:extLst>
            </p:cNvPr>
            <p:cNvSpPr txBox="1">
              <a:spLocks/>
            </p:cNvSpPr>
            <p:nvPr/>
          </p:nvSpPr>
          <p:spPr>
            <a:xfrm>
              <a:off x="1079501" y="1494335"/>
              <a:ext cx="11252200" cy="757255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0" indent="0" algn="l" defTabSz="1219170" rtl="0" eaLnBrk="1" latinLnBrk="0" hangingPunct="1">
                <a:spcBef>
                  <a:spcPts val="0"/>
                </a:spcBef>
                <a:spcAft>
                  <a:spcPts val="0"/>
                </a:spcAft>
                <a:buSzPct val="100000"/>
                <a:buFont typeface="Arial" panose="020B0604020202020204" pitchFamily="34" charset="0"/>
                <a:buNone/>
                <a:defRPr sz="2000" b="0" kern="1200">
                  <a:solidFill>
                    <a:srgbClr val="575757"/>
                  </a:solidFill>
                  <a:latin typeface="+mn-lt"/>
                  <a:ea typeface="+mn-ea"/>
                  <a:cs typeface="+mn-cs"/>
                </a:defRPr>
              </a:lvl1pPr>
              <a:lvl2pPr marL="0" indent="0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Arial"/>
                <a:buNone/>
                <a:defRPr lang="en-US" sz="1200" b="1" kern="120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5194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Arial" panose="020B0604020202020204" pitchFamily="34" charset="0"/>
                <a:buChar char="•"/>
                <a:defRPr lang="en-US" sz="1200" kern="120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75188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Verdana" panose="020B0604030504040204" pitchFamily="34" charset="0"/>
                <a:buChar char="−"/>
                <a:defRPr lang="en-US" sz="120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710382" indent="-235194" algn="l" defTabSz="1064657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Verdana" panose="020B0604030504040204" pitchFamily="34" charset="0"/>
                <a:buChar char="−"/>
                <a:tabLst/>
                <a:defRPr lang="en-US" sz="120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00000"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A quantitative view</a:t>
              </a:r>
            </a:p>
          </p:txBody>
        </p:sp>
        <p:sp>
          <p:nvSpPr>
            <p:cNvPr id="49" name="Title 3">
              <a:extLst>
                <a:ext uri="{FF2B5EF4-FFF2-40B4-BE49-F238E27FC236}">
                  <a16:creationId xmlns:a16="http://schemas.microsoft.com/office/drawing/2014/main" id="{684FC73E-AC66-4B00-BD7C-5E7F05F2152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079501" y="385168"/>
              <a:ext cx="16250556" cy="1278169"/>
            </a:xfrm>
            <a:prstGeom prst="rect">
              <a:avLst/>
            </a:prstGeom>
          </p:spPr>
          <p:txBody>
            <a:bodyPr vert="horz" lIns="0" tIns="0" rIns="0" bIns="0" rtlCol="0" anchor="t" anchorCtr="0">
              <a:noAutofit/>
            </a:bodyPr>
            <a:lstStyle>
              <a:lvl1pPr algn="l" defTabSz="1219170" rtl="0" eaLnBrk="1" latinLnBrk="0" hangingPunct="1">
                <a:spcBef>
                  <a:spcPct val="0"/>
                </a:spcBef>
                <a:buNone/>
                <a:defRPr sz="2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2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" panose="020B0604020202020204"/>
                  <a:ea typeface="+mj-ea"/>
                  <a:cs typeface="+mj-cs"/>
                </a:rPr>
                <a:t>General Overview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37C87C1-436B-4AC8-8605-F02717C69B11}"/>
              </a:ext>
            </a:extLst>
          </p:cNvPr>
          <p:cNvGrpSpPr/>
          <p:nvPr/>
        </p:nvGrpSpPr>
        <p:grpSpPr>
          <a:xfrm>
            <a:off x="8860536" y="2514600"/>
            <a:ext cx="10497312" cy="9877175"/>
            <a:chOff x="1938528" y="3099816"/>
            <a:chExt cx="10497312" cy="9877175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0E77E3F-7A07-4010-B89E-90D80D8B6449}"/>
                </a:ext>
              </a:extLst>
            </p:cNvPr>
            <p:cNvSpPr/>
            <p:nvPr/>
          </p:nvSpPr>
          <p:spPr>
            <a:xfrm>
              <a:off x="1938528" y="3099816"/>
              <a:ext cx="10497312" cy="9793224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 descr="Chart&#10;&#10;Description automatically generated">
              <a:extLst>
                <a:ext uri="{FF2B5EF4-FFF2-40B4-BE49-F238E27FC236}">
                  <a16:creationId xmlns:a16="http://schemas.microsoft.com/office/drawing/2014/main" id="{FB92C481-0F7F-4A59-9A41-7526D6CD794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7482" y="3227856"/>
              <a:ext cx="10144894" cy="9749135"/>
            </a:xfrm>
            <a:prstGeom prst="rect">
              <a:avLst/>
            </a:prstGeom>
          </p:spPr>
        </p:pic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742859F5-5FC8-4E7A-B3D2-109B164027C3}"/>
              </a:ext>
            </a:extLst>
          </p:cNvPr>
          <p:cNvSpPr txBox="1"/>
          <p:nvPr/>
        </p:nvSpPr>
        <p:spPr>
          <a:xfrm>
            <a:off x="959249" y="2894294"/>
            <a:ext cx="745323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China &amp; Hong-Kong dominating in mentions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Houston &amp; Rockets also prominent terms 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EDC6510-3C93-4A3D-98AB-0794EF92809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018875" y="1321911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826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005"/>
    </mc:Choice>
    <mc:Fallback>
      <p:transition spd="slow" advTm="360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20">
            <a:extLst>
              <a:ext uri="{FF2B5EF4-FFF2-40B4-BE49-F238E27FC236}">
                <a16:creationId xmlns:a16="http://schemas.microsoft.com/office/drawing/2014/main" id="{AF825453-BCD0-40F0-8BE1-F55F3F324465}"/>
              </a:ext>
            </a:extLst>
          </p:cNvPr>
          <p:cNvSpPr>
            <a:spLocks/>
          </p:cNvSpPr>
          <p:nvPr/>
        </p:nvSpPr>
        <p:spPr bwMode="auto">
          <a:xfrm rot="12284135">
            <a:off x="19219258" y="-208851"/>
            <a:ext cx="5260596" cy="3997642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4" name="Freeform 54">
            <a:extLst>
              <a:ext uri="{FF2B5EF4-FFF2-40B4-BE49-F238E27FC236}">
                <a16:creationId xmlns:a16="http://schemas.microsoft.com/office/drawing/2014/main" id="{8BF8AB19-89C3-467C-B91C-6D5FFB8A0CF6}"/>
              </a:ext>
            </a:extLst>
          </p:cNvPr>
          <p:cNvSpPr>
            <a:spLocks/>
          </p:cNvSpPr>
          <p:nvPr/>
        </p:nvSpPr>
        <p:spPr bwMode="auto">
          <a:xfrm rot="14334190">
            <a:off x="21410544" y="9156180"/>
            <a:ext cx="1487488" cy="920750"/>
          </a:xfrm>
          <a:custGeom>
            <a:avLst/>
            <a:gdLst>
              <a:gd name="T0" fmla="*/ 128 w 488"/>
              <a:gd name="T1" fmla="*/ 123 h 301"/>
              <a:gd name="T2" fmla="*/ 234 w 488"/>
              <a:gd name="T3" fmla="*/ 153 h 301"/>
              <a:gd name="T4" fmla="*/ 370 w 488"/>
              <a:gd name="T5" fmla="*/ 248 h 301"/>
              <a:gd name="T6" fmla="*/ 443 w 488"/>
              <a:gd name="T7" fmla="*/ 296 h 301"/>
              <a:gd name="T8" fmla="*/ 482 w 488"/>
              <a:gd name="T9" fmla="*/ 203 h 301"/>
              <a:gd name="T10" fmla="*/ 399 w 488"/>
              <a:gd name="T11" fmla="*/ 95 h 301"/>
              <a:gd name="T12" fmla="*/ 236 w 488"/>
              <a:gd name="T13" fmla="*/ 70 h 301"/>
              <a:gd name="T14" fmla="*/ 172 w 488"/>
              <a:gd name="T15" fmla="*/ 70 h 301"/>
              <a:gd name="T16" fmla="*/ 111 w 488"/>
              <a:gd name="T17" fmla="*/ 51 h 301"/>
              <a:gd name="T18" fmla="*/ 45 w 488"/>
              <a:gd name="T19" fmla="*/ 10 h 301"/>
              <a:gd name="T20" fmla="*/ 10 w 488"/>
              <a:gd name="T21" fmla="*/ 10 h 301"/>
              <a:gd name="T22" fmla="*/ 20 w 488"/>
              <a:gd name="T23" fmla="*/ 53 h 301"/>
              <a:gd name="T24" fmla="*/ 128 w 488"/>
              <a:gd name="T25" fmla="*/ 123 h 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88" h="301">
                <a:moveTo>
                  <a:pt x="128" y="123"/>
                </a:moveTo>
                <a:cubicBezTo>
                  <a:pt x="163" y="134"/>
                  <a:pt x="200" y="140"/>
                  <a:pt x="234" y="153"/>
                </a:cubicBezTo>
                <a:cubicBezTo>
                  <a:pt x="287" y="172"/>
                  <a:pt x="334" y="205"/>
                  <a:pt x="370" y="248"/>
                </a:cubicBezTo>
                <a:cubicBezTo>
                  <a:pt x="389" y="272"/>
                  <a:pt x="412" y="301"/>
                  <a:pt x="443" y="296"/>
                </a:cubicBezTo>
                <a:cubicBezTo>
                  <a:pt x="484" y="290"/>
                  <a:pt x="488" y="236"/>
                  <a:pt x="482" y="203"/>
                </a:cubicBezTo>
                <a:cubicBezTo>
                  <a:pt x="475" y="154"/>
                  <a:pt x="442" y="116"/>
                  <a:pt x="399" y="95"/>
                </a:cubicBezTo>
                <a:cubicBezTo>
                  <a:pt x="347" y="68"/>
                  <a:pt x="292" y="68"/>
                  <a:pt x="236" y="70"/>
                </a:cubicBezTo>
                <a:cubicBezTo>
                  <a:pt x="214" y="70"/>
                  <a:pt x="193" y="73"/>
                  <a:pt x="172" y="70"/>
                </a:cubicBezTo>
                <a:cubicBezTo>
                  <a:pt x="151" y="67"/>
                  <a:pt x="130" y="61"/>
                  <a:pt x="111" y="51"/>
                </a:cubicBezTo>
                <a:cubicBezTo>
                  <a:pt x="87" y="40"/>
                  <a:pt x="67" y="23"/>
                  <a:pt x="45" y="10"/>
                </a:cubicBezTo>
                <a:cubicBezTo>
                  <a:pt x="35" y="5"/>
                  <a:pt x="19" y="0"/>
                  <a:pt x="10" y="10"/>
                </a:cubicBezTo>
                <a:cubicBezTo>
                  <a:pt x="0" y="22"/>
                  <a:pt x="12" y="43"/>
                  <a:pt x="20" y="53"/>
                </a:cubicBezTo>
                <a:cubicBezTo>
                  <a:pt x="44" y="87"/>
                  <a:pt x="88" y="111"/>
                  <a:pt x="128" y="123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5" name="Freeform 40">
            <a:extLst>
              <a:ext uri="{FF2B5EF4-FFF2-40B4-BE49-F238E27FC236}">
                <a16:creationId xmlns:a16="http://schemas.microsoft.com/office/drawing/2014/main" id="{DA4ADB37-1136-4C85-BFE0-536C55AAE6F2}"/>
              </a:ext>
            </a:extLst>
          </p:cNvPr>
          <p:cNvSpPr>
            <a:spLocks/>
          </p:cNvSpPr>
          <p:nvPr/>
        </p:nvSpPr>
        <p:spPr bwMode="auto">
          <a:xfrm>
            <a:off x="22062426" y="8193927"/>
            <a:ext cx="596900" cy="493712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6" name="Freeform 40">
            <a:extLst>
              <a:ext uri="{FF2B5EF4-FFF2-40B4-BE49-F238E27FC236}">
                <a16:creationId xmlns:a16="http://schemas.microsoft.com/office/drawing/2014/main" id="{01F6C0B8-DA55-4864-983E-0CE1F85160C0}"/>
              </a:ext>
            </a:extLst>
          </p:cNvPr>
          <p:cNvSpPr>
            <a:spLocks/>
          </p:cNvSpPr>
          <p:nvPr/>
        </p:nvSpPr>
        <p:spPr bwMode="auto">
          <a:xfrm>
            <a:off x="22504881" y="7785843"/>
            <a:ext cx="427758" cy="353810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7" name="Freeform 35">
            <a:extLst>
              <a:ext uri="{FF2B5EF4-FFF2-40B4-BE49-F238E27FC236}">
                <a16:creationId xmlns:a16="http://schemas.microsoft.com/office/drawing/2014/main" id="{CB9B919D-E42A-4D6C-B002-500BEE9FBA77}"/>
              </a:ext>
            </a:extLst>
          </p:cNvPr>
          <p:cNvSpPr>
            <a:spLocks/>
          </p:cNvSpPr>
          <p:nvPr/>
        </p:nvSpPr>
        <p:spPr bwMode="auto">
          <a:xfrm rot="6654431">
            <a:off x="20955380" y="11690566"/>
            <a:ext cx="506590" cy="553061"/>
          </a:xfrm>
          <a:custGeom>
            <a:avLst/>
            <a:gdLst>
              <a:gd name="T0" fmla="*/ 30 w 219"/>
              <a:gd name="T1" fmla="*/ 162 h 239"/>
              <a:gd name="T2" fmla="*/ 4 w 219"/>
              <a:gd name="T3" fmla="*/ 212 h 239"/>
              <a:gd name="T4" fmla="*/ 35 w 219"/>
              <a:gd name="T5" fmla="*/ 237 h 239"/>
              <a:gd name="T6" fmla="*/ 76 w 219"/>
              <a:gd name="T7" fmla="*/ 230 h 239"/>
              <a:gd name="T8" fmla="*/ 198 w 219"/>
              <a:gd name="T9" fmla="*/ 72 h 239"/>
              <a:gd name="T10" fmla="*/ 30 w 219"/>
              <a:gd name="T11" fmla="*/ 16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9" h="239">
                <a:moveTo>
                  <a:pt x="30" y="162"/>
                </a:moveTo>
                <a:cubicBezTo>
                  <a:pt x="15" y="175"/>
                  <a:pt x="0" y="193"/>
                  <a:pt x="4" y="212"/>
                </a:cubicBezTo>
                <a:cubicBezTo>
                  <a:pt x="7" y="226"/>
                  <a:pt x="21" y="235"/>
                  <a:pt x="35" y="237"/>
                </a:cubicBezTo>
                <a:cubicBezTo>
                  <a:pt x="49" y="239"/>
                  <a:pt x="63" y="235"/>
                  <a:pt x="76" y="230"/>
                </a:cubicBezTo>
                <a:cubicBezTo>
                  <a:pt x="121" y="211"/>
                  <a:pt x="219" y="132"/>
                  <a:pt x="198" y="72"/>
                </a:cubicBezTo>
                <a:cubicBezTo>
                  <a:pt x="173" y="0"/>
                  <a:pt x="52" y="142"/>
                  <a:pt x="30" y="16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8" name="Freeform 20">
            <a:extLst>
              <a:ext uri="{FF2B5EF4-FFF2-40B4-BE49-F238E27FC236}">
                <a16:creationId xmlns:a16="http://schemas.microsoft.com/office/drawing/2014/main" id="{76ED8F84-E427-4344-9A9B-7A1C6321D9FA}"/>
              </a:ext>
            </a:extLst>
          </p:cNvPr>
          <p:cNvSpPr>
            <a:spLocks/>
          </p:cNvSpPr>
          <p:nvPr/>
        </p:nvSpPr>
        <p:spPr bwMode="auto">
          <a:xfrm>
            <a:off x="21849556" y="714217"/>
            <a:ext cx="2166166" cy="1646117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06B022CA-8C99-49DF-8310-D64BD0D8A0FD}"/>
              </a:ext>
            </a:extLst>
          </p:cNvPr>
          <p:cNvSpPr/>
          <p:nvPr/>
        </p:nvSpPr>
        <p:spPr>
          <a:xfrm>
            <a:off x="21393315" y="8730440"/>
            <a:ext cx="3085935" cy="4380513"/>
          </a:xfrm>
          <a:custGeom>
            <a:avLst/>
            <a:gdLst>
              <a:gd name="connsiteX0" fmla="*/ 1515591 w 3085935"/>
              <a:gd name="connsiteY0" fmla="*/ 875 h 4380513"/>
              <a:gd name="connsiteX1" fmla="*/ 1672911 w 3085935"/>
              <a:gd name="connsiteY1" fmla="*/ 7659 h 4380513"/>
              <a:gd name="connsiteX2" fmla="*/ 1961889 w 3085935"/>
              <a:gd name="connsiteY2" fmla="*/ 67297 h 4380513"/>
              <a:gd name="connsiteX3" fmla="*/ 3015291 w 3085935"/>
              <a:gd name="connsiteY3" fmla="*/ 873684 h 4380513"/>
              <a:gd name="connsiteX4" fmla="*/ 3085935 w 3085935"/>
              <a:gd name="connsiteY4" fmla="*/ 971483 h 4380513"/>
              <a:gd name="connsiteX5" fmla="*/ 3085935 w 3085935"/>
              <a:gd name="connsiteY5" fmla="*/ 3726124 h 4380513"/>
              <a:gd name="connsiteX6" fmla="*/ 3029293 w 3085935"/>
              <a:gd name="connsiteY6" fmla="*/ 3781481 h 4380513"/>
              <a:gd name="connsiteX7" fmla="*/ 2896395 w 3085935"/>
              <a:gd name="connsiteY7" fmla="*/ 3890248 h 4380513"/>
              <a:gd name="connsiteX8" fmla="*/ 1710187 w 3085935"/>
              <a:gd name="connsiteY8" fmla="*/ 4351524 h 4380513"/>
              <a:gd name="connsiteX9" fmla="*/ 453429 w 3085935"/>
              <a:gd name="connsiteY9" fmla="*/ 4121185 h 4380513"/>
              <a:gd name="connsiteX10" fmla="*/ 89875 w 3085935"/>
              <a:gd name="connsiteY10" fmla="*/ 3601308 h 4380513"/>
              <a:gd name="connsiteX11" fmla="*/ 28341 w 3085935"/>
              <a:gd name="connsiteY11" fmla="*/ 2970237 h 4380513"/>
              <a:gd name="connsiteX12" fmla="*/ 1026981 w 3085935"/>
              <a:gd name="connsiteY12" fmla="*/ 2060739 h 4380513"/>
              <a:gd name="connsiteX13" fmla="*/ 1123909 w 3085935"/>
              <a:gd name="connsiteY13" fmla="*/ 1466788 h 4380513"/>
              <a:gd name="connsiteX14" fmla="*/ 1004057 w 3085935"/>
              <a:gd name="connsiteY14" fmla="*/ 830623 h 4380513"/>
              <a:gd name="connsiteX15" fmla="*/ 1109665 w 3085935"/>
              <a:gd name="connsiteY15" fmla="*/ 200605 h 4380513"/>
              <a:gd name="connsiteX16" fmla="*/ 1515591 w 3085935"/>
              <a:gd name="connsiteY16" fmla="*/ 875 h 43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85935" h="4380513">
                <a:moveTo>
                  <a:pt x="1515591" y="875"/>
                </a:moveTo>
                <a:cubicBezTo>
                  <a:pt x="1568469" y="-1552"/>
                  <a:pt x="1621667" y="1185"/>
                  <a:pt x="1672911" y="7659"/>
                </a:cubicBezTo>
                <a:cubicBezTo>
                  <a:pt x="1769411" y="17479"/>
                  <a:pt x="1867647" y="43431"/>
                  <a:pt x="1961889" y="67297"/>
                </a:cubicBezTo>
                <a:cubicBezTo>
                  <a:pt x="2375495" y="242177"/>
                  <a:pt x="2736881" y="524591"/>
                  <a:pt x="3015291" y="873684"/>
                </a:cubicBezTo>
                <a:lnTo>
                  <a:pt x="3085935" y="971483"/>
                </a:lnTo>
                <a:lnTo>
                  <a:pt x="3085935" y="3726124"/>
                </a:lnTo>
                <a:lnTo>
                  <a:pt x="3029293" y="3781481"/>
                </a:lnTo>
                <a:cubicBezTo>
                  <a:pt x="2986679" y="3819576"/>
                  <a:pt x="2942307" y="3855869"/>
                  <a:pt x="2896395" y="3890248"/>
                </a:cubicBezTo>
                <a:cubicBezTo>
                  <a:pt x="2551485" y="4151600"/>
                  <a:pt x="2132133" y="4292844"/>
                  <a:pt x="1710187" y="4351524"/>
                </a:cubicBezTo>
                <a:cubicBezTo>
                  <a:pt x="1286159" y="4414190"/>
                  <a:pt x="805211" y="4391285"/>
                  <a:pt x="453429" y="4121185"/>
                </a:cubicBezTo>
                <a:cubicBezTo>
                  <a:pt x="284567" y="3987270"/>
                  <a:pt x="171079" y="3796006"/>
                  <a:pt x="89875" y="3601308"/>
                </a:cubicBezTo>
                <a:cubicBezTo>
                  <a:pt x="14747" y="3404709"/>
                  <a:pt x="-33647" y="3176398"/>
                  <a:pt x="28341" y="2970237"/>
                </a:cubicBezTo>
                <a:cubicBezTo>
                  <a:pt x="165521" y="2493754"/>
                  <a:pt x="667839" y="2329881"/>
                  <a:pt x="1026981" y="2060739"/>
                </a:cubicBezTo>
                <a:cubicBezTo>
                  <a:pt x="1226949" y="1911448"/>
                  <a:pt x="1170569" y="1678966"/>
                  <a:pt x="1123909" y="1466788"/>
                </a:cubicBezTo>
                <a:cubicBezTo>
                  <a:pt x="1081237" y="1256696"/>
                  <a:pt x="1028501" y="1046419"/>
                  <a:pt x="1004057" y="830623"/>
                </a:cubicBezTo>
                <a:cubicBezTo>
                  <a:pt x="985511" y="622986"/>
                  <a:pt x="991791" y="377564"/>
                  <a:pt x="1109665" y="200605"/>
                </a:cubicBezTo>
                <a:cubicBezTo>
                  <a:pt x="1201197" y="61905"/>
                  <a:pt x="1356957" y="8156"/>
                  <a:pt x="1515591" y="875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57E47D1-78EA-4245-9D73-E6191E6D82E2}"/>
              </a:ext>
            </a:extLst>
          </p:cNvPr>
          <p:cNvGrpSpPr/>
          <p:nvPr/>
        </p:nvGrpSpPr>
        <p:grpSpPr>
          <a:xfrm rot="9633441">
            <a:off x="21131284" y="972865"/>
            <a:ext cx="545969" cy="1128818"/>
            <a:chOff x="12984240" y="3599801"/>
            <a:chExt cx="1007979" cy="2084047"/>
          </a:xfrm>
        </p:grpSpPr>
        <p:sp>
          <p:nvSpPr>
            <p:cNvPr id="20" name="Freeform 35">
              <a:extLst>
                <a:ext uri="{FF2B5EF4-FFF2-40B4-BE49-F238E27FC236}">
                  <a16:creationId xmlns:a16="http://schemas.microsoft.com/office/drawing/2014/main" id="{A4E35FCA-A1E7-4558-A797-ABB082B0D95C}"/>
                </a:ext>
              </a:extLst>
            </p:cNvPr>
            <p:cNvSpPr>
              <a:spLocks/>
            </p:cNvSpPr>
            <p:nvPr/>
          </p:nvSpPr>
          <p:spPr bwMode="auto">
            <a:xfrm rot="20081361">
              <a:off x="13018947" y="4621295"/>
              <a:ext cx="973272" cy="1062553"/>
            </a:xfrm>
            <a:custGeom>
              <a:avLst/>
              <a:gdLst>
                <a:gd name="T0" fmla="*/ 30 w 219"/>
                <a:gd name="T1" fmla="*/ 162 h 239"/>
                <a:gd name="T2" fmla="*/ 4 w 219"/>
                <a:gd name="T3" fmla="*/ 212 h 239"/>
                <a:gd name="T4" fmla="*/ 35 w 219"/>
                <a:gd name="T5" fmla="*/ 237 h 239"/>
                <a:gd name="T6" fmla="*/ 76 w 219"/>
                <a:gd name="T7" fmla="*/ 230 h 239"/>
                <a:gd name="T8" fmla="*/ 198 w 219"/>
                <a:gd name="T9" fmla="*/ 72 h 239"/>
                <a:gd name="T10" fmla="*/ 30 w 219"/>
                <a:gd name="T11" fmla="*/ 16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239">
                  <a:moveTo>
                    <a:pt x="30" y="162"/>
                  </a:moveTo>
                  <a:cubicBezTo>
                    <a:pt x="15" y="175"/>
                    <a:pt x="0" y="193"/>
                    <a:pt x="4" y="212"/>
                  </a:cubicBezTo>
                  <a:cubicBezTo>
                    <a:pt x="7" y="226"/>
                    <a:pt x="21" y="235"/>
                    <a:pt x="35" y="237"/>
                  </a:cubicBezTo>
                  <a:cubicBezTo>
                    <a:pt x="49" y="239"/>
                    <a:pt x="63" y="235"/>
                    <a:pt x="76" y="230"/>
                  </a:cubicBezTo>
                  <a:cubicBezTo>
                    <a:pt x="121" y="211"/>
                    <a:pt x="219" y="132"/>
                    <a:pt x="198" y="72"/>
                  </a:cubicBezTo>
                  <a:cubicBezTo>
                    <a:pt x="173" y="0"/>
                    <a:pt x="52" y="142"/>
                    <a:pt x="30" y="16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1" name="Freeform 40">
              <a:extLst>
                <a:ext uri="{FF2B5EF4-FFF2-40B4-BE49-F238E27FC236}">
                  <a16:creationId xmlns:a16="http://schemas.microsoft.com/office/drawing/2014/main" id="{6111B11C-AEA6-4734-BF59-071AAD6CB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76275" y="4080287"/>
              <a:ext cx="596900" cy="493712"/>
            </a:xfrm>
            <a:custGeom>
              <a:avLst/>
              <a:gdLst>
                <a:gd name="T0" fmla="*/ 52 w 194"/>
                <a:gd name="T1" fmla="*/ 142 h 160"/>
                <a:gd name="T2" fmla="*/ 134 w 194"/>
                <a:gd name="T3" fmla="*/ 144 h 160"/>
                <a:gd name="T4" fmla="*/ 95 w 194"/>
                <a:gd name="T5" fmla="*/ 12 h 160"/>
                <a:gd name="T6" fmla="*/ 52 w 194"/>
                <a:gd name="T7" fmla="*/ 1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60">
                  <a:moveTo>
                    <a:pt x="52" y="142"/>
                  </a:moveTo>
                  <a:cubicBezTo>
                    <a:pt x="75" y="159"/>
                    <a:pt x="110" y="160"/>
                    <a:pt x="134" y="144"/>
                  </a:cubicBezTo>
                  <a:cubicBezTo>
                    <a:pt x="194" y="105"/>
                    <a:pt x="157" y="22"/>
                    <a:pt x="95" y="12"/>
                  </a:cubicBezTo>
                  <a:cubicBezTo>
                    <a:pt x="24" y="0"/>
                    <a:pt x="0" y="103"/>
                    <a:pt x="52" y="14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2" name="Freeform 40">
              <a:extLst>
                <a:ext uri="{FF2B5EF4-FFF2-40B4-BE49-F238E27FC236}">
                  <a16:creationId xmlns:a16="http://schemas.microsoft.com/office/drawing/2014/main" id="{8722D1C9-BDCD-432F-AAD9-B1C59255C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84240" y="3599801"/>
              <a:ext cx="427758" cy="353810"/>
            </a:xfrm>
            <a:custGeom>
              <a:avLst/>
              <a:gdLst>
                <a:gd name="T0" fmla="*/ 52 w 194"/>
                <a:gd name="T1" fmla="*/ 142 h 160"/>
                <a:gd name="T2" fmla="*/ 134 w 194"/>
                <a:gd name="T3" fmla="*/ 144 h 160"/>
                <a:gd name="T4" fmla="*/ 95 w 194"/>
                <a:gd name="T5" fmla="*/ 12 h 160"/>
                <a:gd name="T6" fmla="*/ 52 w 194"/>
                <a:gd name="T7" fmla="*/ 1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60">
                  <a:moveTo>
                    <a:pt x="52" y="142"/>
                  </a:moveTo>
                  <a:cubicBezTo>
                    <a:pt x="75" y="159"/>
                    <a:pt x="110" y="160"/>
                    <a:pt x="134" y="144"/>
                  </a:cubicBezTo>
                  <a:cubicBezTo>
                    <a:pt x="194" y="105"/>
                    <a:pt x="157" y="22"/>
                    <a:pt x="95" y="12"/>
                  </a:cubicBezTo>
                  <a:cubicBezTo>
                    <a:pt x="24" y="0"/>
                    <a:pt x="0" y="103"/>
                    <a:pt x="52" y="14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sp>
        <p:nvSpPr>
          <p:cNvPr id="23" name="Freeform 59">
            <a:extLst>
              <a:ext uri="{FF2B5EF4-FFF2-40B4-BE49-F238E27FC236}">
                <a16:creationId xmlns:a16="http://schemas.microsoft.com/office/drawing/2014/main" id="{DB568118-54CC-4613-A586-4CF11EE1720D}"/>
              </a:ext>
            </a:extLst>
          </p:cNvPr>
          <p:cNvSpPr>
            <a:spLocks/>
          </p:cNvSpPr>
          <p:nvPr/>
        </p:nvSpPr>
        <p:spPr bwMode="auto">
          <a:xfrm rot="20277741">
            <a:off x="21957283" y="2293944"/>
            <a:ext cx="914970" cy="904552"/>
          </a:xfrm>
          <a:custGeom>
            <a:avLst/>
            <a:gdLst>
              <a:gd name="T0" fmla="*/ 469 w 749"/>
              <a:gd name="T1" fmla="*/ 253 h 796"/>
              <a:gd name="T2" fmla="*/ 267 w 749"/>
              <a:gd name="T3" fmla="*/ 144 h 796"/>
              <a:gd name="T4" fmla="*/ 150 w 749"/>
              <a:gd name="T5" fmla="*/ 54 h 796"/>
              <a:gd name="T6" fmla="*/ 48 w 749"/>
              <a:gd name="T7" fmla="*/ 214 h 796"/>
              <a:gd name="T8" fmla="*/ 194 w 749"/>
              <a:gd name="T9" fmla="*/ 648 h 796"/>
              <a:gd name="T10" fmla="*/ 645 w 749"/>
              <a:gd name="T11" fmla="*/ 685 h 796"/>
              <a:gd name="T12" fmla="*/ 735 w 749"/>
              <a:gd name="T13" fmla="*/ 523 h 796"/>
              <a:gd name="T14" fmla="*/ 469 w 749"/>
              <a:gd name="T15" fmla="*/ 253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49" h="796">
                <a:moveTo>
                  <a:pt x="469" y="253"/>
                </a:moveTo>
                <a:cubicBezTo>
                  <a:pt x="397" y="238"/>
                  <a:pt x="295" y="225"/>
                  <a:pt x="267" y="144"/>
                </a:cubicBezTo>
                <a:cubicBezTo>
                  <a:pt x="245" y="85"/>
                  <a:pt x="233" y="0"/>
                  <a:pt x="150" y="54"/>
                </a:cubicBezTo>
                <a:cubicBezTo>
                  <a:pt x="98" y="87"/>
                  <a:pt x="65" y="157"/>
                  <a:pt x="48" y="214"/>
                </a:cubicBezTo>
                <a:cubicBezTo>
                  <a:pt x="0" y="372"/>
                  <a:pt x="67" y="547"/>
                  <a:pt x="194" y="648"/>
                </a:cubicBezTo>
                <a:cubicBezTo>
                  <a:pt x="317" y="746"/>
                  <a:pt x="513" y="796"/>
                  <a:pt x="645" y="685"/>
                </a:cubicBezTo>
                <a:cubicBezTo>
                  <a:pt x="692" y="645"/>
                  <a:pt x="729" y="586"/>
                  <a:pt x="735" y="523"/>
                </a:cubicBezTo>
                <a:cubicBezTo>
                  <a:pt x="749" y="377"/>
                  <a:pt x="593" y="280"/>
                  <a:pt x="469" y="253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86AF9B6-A333-45D6-864A-4108E392696F}"/>
              </a:ext>
            </a:extLst>
          </p:cNvPr>
          <p:cNvSpPr/>
          <p:nvPr/>
        </p:nvSpPr>
        <p:spPr>
          <a:xfrm>
            <a:off x="19885561" y="10257938"/>
            <a:ext cx="4593689" cy="3431669"/>
          </a:xfrm>
          <a:custGeom>
            <a:avLst/>
            <a:gdLst>
              <a:gd name="connsiteX0" fmla="*/ 4475159 w 4593689"/>
              <a:gd name="connsiteY0" fmla="*/ 167 h 3431669"/>
              <a:gd name="connsiteX1" fmla="*/ 4583923 w 4593689"/>
              <a:gd name="connsiteY1" fmla="*/ 9138 h 3431669"/>
              <a:gd name="connsiteX2" fmla="*/ 4593689 w 4593689"/>
              <a:gd name="connsiteY2" fmla="*/ 12065 h 3431669"/>
              <a:gd name="connsiteX3" fmla="*/ 4593689 w 4593689"/>
              <a:gd name="connsiteY3" fmla="*/ 3431669 h 3431669"/>
              <a:gd name="connsiteX4" fmla="*/ 632421 w 4593689"/>
              <a:gd name="connsiteY4" fmla="*/ 3431669 h 3431669"/>
              <a:gd name="connsiteX5" fmla="*/ 557051 w 4593689"/>
              <a:gd name="connsiteY5" fmla="*/ 3355297 h 3431669"/>
              <a:gd name="connsiteX6" fmla="*/ 410797 w 4593689"/>
              <a:gd name="connsiteY6" fmla="*/ 3190167 h 3431669"/>
              <a:gd name="connsiteX7" fmla="*/ 152645 w 4593689"/>
              <a:gd name="connsiteY7" fmla="*/ 2837790 h 3431669"/>
              <a:gd name="connsiteX8" fmla="*/ 3829 w 4593689"/>
              <a:gd name="connsiteY8" fmla="*/ 2527941 h 3431669"/>
              <a:gd name="connsiteX9" fmla="*/ 167831 w 4593689"/>
              <a:gd name="connsiteY9" fmla="*/ 2215055 h 3431669"/>
              <a:gd name="connsiteX10" fmla="*/ 641615 w 4593689"/>
              <a:gd name="connsiteY10" fmla="*/ 2108734 h 3431669"/>
              <a:gd name="connsiteX11" fmla="*/ 1598291 w 4593689"/>
              <a:gd name="connsiteY11" fmla="*/ 2166451 h 3431669"/>
              <a:gd name="connsiteX12" fmla="*/ 2075113 w 4593689"/>
              <a:gd name="connsiteY12" fmla="*/ 2175564 h 3431669"/>
              <a:gd name="connsiteX13" fmla="*/ 2533711 w 4593689"/>
              <a:gd name="connsiteY13" fmla="*/ 2002413 h 3431669"/>
              <a:gd name="connsiteX14" fmla="*/ 3101643 w 4593689"/>
              <a:gd name="connsiteY14" fmla="*/ 1324999 h 3431669"/>
              <a:gd name="connsiteX15" fmla="*/ 3572389 w 4593689"/>
              <a:gd name="connsiteY15" fmla="*/ 629357 h 3431669"/>
              <a:gd name="connsiteX16" fmla="*/ 4240543 w 4593689"/>
              <a:gd name="connsiteY16" fmla="*/ 58263 h 3431669"/>
              <a:gd name="connsiteX17" fmla="*/ 4475159 w 4593689"/>
              <a:gd name="connsiteY17" fmla="*/ 167 h 3431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593689" h="3431669">
                <a:moveTo>
                  <a:pt x="4475159" y="167"/>
                </a:moveTo>
                <a:cubicBezTo>
                  <a:pt x="4512363" y="-782"/>
                  <a:pt x="4548617" y="2350"/>
                  <a:pt x="4583923" y="9138"/>
                </a:cubicBezTo>
                <a:lnTo>
                  <a:pt x="4593689" y="12065"/>
                </a:lnTo>
                <a:lnTo>
                  <a:pt x="4593689" y="3431669"/>
                </a:lnTo>
                <a:lnTo>
                  <a:pt x="632421" y="3431669"/>
                </a:lnTo>
                <a:lnTo>
                  <a:pt x="557051" y="3355297"/>
                </a:lnTo>
                <a:cubicBezTo>
                  <a:pt x="506655" y="3301424"/>
                  <a:pt x="457871" y="3246365"/>
                  <a:pt x="410797" y="3190167"/>
                </a:cubicBezTo>
                <a:cubicBezTo>
                  <a:pt x="319685" y="3077771"/>
                  <a:pt x="231609" y="2959300"/>
                  <a:pt x="152645" y="2837790"/>
                </a:cubicBezTo>
                <a:cubicBezTo>
                  <a:pt x="91905" y="2743621"/>
                  <a:pt x="22051" y="2646413"/>
                  <a:pt x="3829" y="2527941"/>
                </a:cubicBezTo>
                <a:cubicBezTo>
                  <a:pt x="-14393" y="2418583"/>
                  <a:pt x="31163" y="2294036"/>
                  <a:pt x="167831" y="2215055"/>
                </a:cubicBezTo>
                <a:cubicBezTo>
                  <a:pt x="316647" y="2126961"/>
                  <a:pt x="489761" y="2114809"/>
                  <a:pt x="641615" y="2108734"/>
                </a:cubicBezTo>
                <a:cubicBezTo>
                  <a:pt x="969619" y="2099621"/>
                  <a:pt x="1279399" y="2142149"/>
                  <a:pt x="1598291" y="2166451"/>
                </a:cubicBezTo>
                <a:cubicBezTo>
                  <a:pt x="1753183" y="2175564"/>
                  <a:pt x="1911111" y="2184677"/>
                  <a:pt x="2075113" y="2175564"/>
                </a:cubicBezTo>
                <a:cubicBezTo>
                  <a:pt x="2239115" y="2163413"/>
                  <a:pt x="2394005" y="2114809"/>
                  <a:pt x="2533711" y="2002413"/>
                </a:cubicBezTo>
                <a:cubicBezTo>
                  <a:pt x="2773639" y="1814074"/>
                  <a:pt x="2946751" y="1558904"/>
                  <a:pt x="3101643" y="1324999"/>
                </a:cubicBezTo>
                <a:cubicBezTo>
                  <a:pt x="3256533" y="1094131"/>
                  <a:pt x="3396239" y="854150"/>
                  <a:pt x="3572389" y="629357"/>
                </a:cubicBezTo>
                <a:cubicBezTo>
                  <a:pt x="3742465" y="410641"/>
                  <a:pt x="3967207" y="179773"/>
                  <a:pt x="4240543" y="58263"/>
                </a:cubicBezTo>
                <a:cubicBezTo>
                  <a:pt x="4322545" y="20292"/>
                  <a:pt x="4400751" y="2065"/>
                  <a:pt x="4475159" y="167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76754E7-930D-4F59-9C18-742317881F65}"/>
              </a:ext>
            </a:extLst>
          </p:cNvPr>
          <p:cNvGrpSpPr/>
          <p:nvPr/>
        </p:nvGrpSpPr>
        <p:grpSpPr>
          <a:xfrm rot="17052509">
            <a:off x="17940724" y="5975004"/>
            <a:ext cx="7253120" cy="2189371"/>
            <a:chOff x="1298437" y="1350234"/>
            <a:chExt cx="5156959" cy="1556640"/>
          </a:xfrm>
        </p:grpSpPr>
        <p:sp>
          <p:nvSpPr>
            <p:cNvPr id="28" name="Freeform 64">
              <a:extLst>
                <a:ext uri="{FF2B5EF4-FFF2-40B4-BE49-F238E27FC236}">
                  <a16:creationId xmlns:a16="http://schemas.microsoft.com/office/drawing/2014/main" id="{C0FE7BB1-3A8E-4FAC-B81E-FB1B2BEDFA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3890" y="1528189"/>
              <a:ext cx="209800" cy="202307"/>
            </a:xfrm>
            <a:custGeom>
              <a:avLst/>
              <a:gdLst>
                <a:gd name="T0" fmla="*/ 14 w 27"/>
                <a:gd name="T1" fmla="*/ 0 h 26"/>
                <a:gd name="T2" fmla="*/ 0 w 27"/>
                <a:gd name="T3" fmla="*/ 13 h 26"/>
                <a:gd name="T4" fmla="*/ 14 w 27"/>
                <a:gd name="T5" fmla="*/ 26 h 26"/>
                <a:gd name="T6" fmla="*/ 27 w 27"/>
                <a:gd name="T7" fmla="*/ 13 h 26"/>
                <a:gd name="T8" fmla="*/ 14 w 27"/>
                <a:gd name="T9" fmla="*/ 0 h 26"/>
                <a:gd name="T10" fmla="*/ 14 w 27"/>
                <a:gd name="T11" fmla="*/ 22 h 26"/>
                <a:gd name="T12" fmla="*/ 4 w 27"/>
                <a:gd name="T13" fmla="*/ 13 h 26"/>
                <a:gd name="T14" fmla="*/ 14 w 27"/>
                <a:gd name="T15" fmla="*/ 3 h 26"/>
                <a:gd name="T16" fmla="*/ 23 w 27"/>
                <a:gd name="T17" fmla="*/ 13 h 26"/>
                <a:gd name="T18" fmla="*/ 14 w 27"/>
                <a:gd name="T19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26">
                  <a:moveTo>
                    <a:pt x="14" y="0"/>
                  </a:moveTo>
                  <a:cubicBezTo>
                    <a:pt x="6" y="0"/>
                    <a:pt x="0" y="5"/>
                    <a:pt x="0" y="13"/>
                  </a:cubicBezTo>
                  <a:cubicBezTo>
                    <a:pt x="0" y="20"/>
                    <a:pt x="6" y="26"/>
                    <a:pt x="14" y="26"/>
                  </a:cubicBezTo>
                  <a:cubicBezTo>
                    <a:pt x="21" y="26"/>
                    <a:pt x="27" y="20"/>
                    <a:pt x="27" y="13"/>
                  </a:cubicBezTo>
                  <a:cubicBezTo>
                    <a:pt x="27" y="5"/>
                    <a:pt x="21" y="0"/>
                    <a:pt x="14" y="0"/>
                  </a:cubicBezTo>
                  <a:close/>
                  <a:moveTo>
                    <a:pt x="14" y="22"/>
                  </a:moveTo>
                  <a:cubicBezTo>
                    <a:pt x="8" y="22"/>
                    <a:pt x="4" y="18"/>
                    <a:pt x="4" y="13"/>
                  </a:cubicBezTo>
                  <a:cubicBezTo>
                    <a:pt x="4" y="7"/>
                    <a:pt x="8" y="3"/>
                    <a:pt x="14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2"/>
                    <a:pt x="14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9" name="Freeform 65">
              <a:extLst>
                <a:ext uri="{FF2B5EF4-FFF2-40B4-BE49-F238E27FC236}">
                  <a16:creationId xmlns:a16="http://schemas.microsoft.com/office/drawing/2014/main" id="{023F6FE8-ED6F-44FE-A4E0-DD7249CAE6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6778" y="2442317"/>
              <a:ext cx="138618" cy="140490"/>
            </a:xfrm>
            <a:custGeom>
              <a:avLst/>
              <a:gdLst>
                <a:gd name="T0" fmla="*/ 16 w 18"/>
                <a:gd name="T1" fmla="*/ 7 h 18"/>
                <a:gd name="T2" fmla="*/ 11 w 18"/>
                <a:gd name="T3" fmla="*/ 7 h 18"/>
                <a:gd name="T4" fmla="*/ 11 w 18"/>
                <a:gd name="T5" fmla="*/ 2 h 18"/>
                <a:gd name="T6" fmla="*/ 9 w 18"/>
                <a:gd name="T7" fmla="*/ 0 h 18"/>
                <a:gd name="T8" fmla="*/ 7 w 18"/>
                <a:gd name="T9" fmla="*/ 2 h 18"/>
                <a:gd name="T10" fmla="*/ 7 w 18"/>
                <a:gd name="T11" fmla="*/ 7 h 18"/>
                <a:gd name="T12" fmla="*/ 1 w 18"/>
                <a:gd name="T13" fmla="*/ 7 h 18"/>
                <a:gd name="T14" fmla="*/ 0 w 18"/>
                <a:gd name="T15" fmla="*/ 9 h 18"/>
                <a:gd name="T16" fmla="*/ 1 w 18"/>
                <a:gd name="T17" fmla="*/ 11 h 18"/>
                <a:gd name="T18" fmla="*/ 7 w 18"/>
                <a:gd name="T19" fmla="*/ 11 h 18"/>
                <a:gd name="T20" fmla="*/ 7 w 18"/>
                <a:gd name="T21" fmla="*/ 17 h 18"/>
                <a:gd name="T22" fmla="*/ 9 w 18"/>
                <a:gd name="T23" fmla="*/ 18 h 18"/>
                <a:gd name="T24" fmla="*/ 11 w 18"/>
                <a:gd name="T25" fmla="*/ 17 h 18"/>
                <a:gd name="T26" fmla="*/ 11 w 18"/>
                <a:gd name="T27" fmla="*/ 11 h 18"/>
                <a:gd name="T28" fmla="*/ 16 w 18"/>
                <a:gd name="T29" fmla="*/ 11 h 18"/>
                <a:gd name="T30" fmla="*/ 18 w 18"/>
                <a:gd name="T31" fmla="*/ 9 h 18"/>
                <a:gd name="T32" fmla="*/ 16 w 18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8">
                  <a:moveTo>
                    <a:pt x="16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0" y="18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9"/>
                  </a:cubicBezTo>
                  <a:cubicBezTo>
                    <a:pt x="18" y="8"/>
                    <a:pt x="17" y="7"/>
                    <a:pt x="1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0" name="Freeform 68">
              <a:extLst>
                <a:ext uri="{FF2B5EF4-FFF2-40B4-BE49-F238E27FC236}">
                  <a16:creationId xmlns:a16="http://schemas.microsoft.com/office/drawing/2014/main" id="{9875E2B6-0458-42CB-A2C1-289153BA33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3028" y="1350234"/>
              <a:ext cx="138618" cy="147983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1" name="Freeform 70">
              <a:extLst>
                <a:ext uri="{FF2B5EF4-FFF2-40B4-BE49-F238E27FC236}">
                  <a16:creationId xmlns:a16="http://schemas.microsoft.com/office/drawing/2014/main" id="{DEC4665F-0A0F-4AC1-BD35-E1DD707113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8437" y="2760763"/>
              <a:ext cx="138618" cy="146111"/>
            </a:xfrm>
            <a:custGeom>
              <a:avLst/>
              <a:gdLst>
                <a:gd name="T0" fmla="*/ 16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1 w 18"/>
                <a:gd name="T13" fmla="*/ 8 h 19"/>
                <a:gd name="T14" fmla="*/ 0 w 18"/>
                <a:gd name="T15" fmla="*/ 10 h 19"/>
                <a:gd name="T16" fmla="*/ 1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6 w 18"/>
                <a:gd name="T29" fmla="*/ 11 h 19"/>
                <a:gd name="T30" fmla="*/ 18 w 18"/>
                <a:gd name="T31" fmla="*/ 10 h 19"/>
                <a:gd name="T32" fmla="*/ 16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6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9"/>
                    <a:pt x="0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10"/>
                  </a:cubicBezTo>
                  <a:cubicBezTo>
                    <a:pt x="18" y="9"/>
                    <a:pt x="17" y="8"/>
                    <a:pt x="16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2" name="Freeform 71">
              <a:extLst>
                <a:ext uri="{FF2B5EF4-FFF2-40B4-BE49-F238E27FC236}">
                  <a16:creationId xmlns:a16="http://schemas.microsoft.com/office/drawing/2014/main" id="{8D3EC46E-DE14-4F91-BD4A-6D2A73B89A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7133" y="1528189"/>
              <a:ext cx="147984" cy="140490"/>
            </a:xfrm>
            <a:custGeom>
              <a:avLst/>
              <a:gdLst>
                <a:gd name="T0" fmla="*/ 17 w 19"/>
                <a:gd name="T1" fmla="*/ 7 h 18"/>
                <a:gd name="T2" fmla="*/ 11 w 19"/>
                <a:gd name="T3" fmla="*/ 7 h 18"/>
                <a:gd name="T4" fmla="*/ 11 w 19"/>
                <a:gd name="T5" fmla="*/ 1 h 18"/>
                <a:gd name="T6" fmla="*/ 10 w 19"/>
                <a:gd name="T7" fmla="*/ 0 h 18"/>
                <a:gd name="T8" fmla="*/ 8 w 19"/>
                <a:gd name="T9" fmla="*/ 1 h 18"/>
                <a:gd name="T10" fmla="*/ 8 w 19"/>
                <a:gd name="T11" fmla="*/ 7 h 18"/>
                <a:gd name="T12" fmla="*/ 2 w 19"/>
                <a:gd name="T13" fmla="*/ 7 h 18"/>
                <a:gd name="T14" fmla="*/ 0 w 19"/>
                <a:gd name="T15" fmla="*/ 9 h 18"/>
                <a:gd name="T16" fmla="*/ 2 w 19"/>
                <a:gd name="T17" fmla="*/ 11 h 18"/>
                <a:gd name="T18" fmla="*/ 8 w 19"/>
                <a:gd name="T19" fmla="*/ 11 h 18"/>
                <a:gd name="T20" fmla="*/ 8 w 19"/>
                <a:gd name="T21" fmla="*/ 17 h 18"/>
                <a:gd name="T22" fmla="*/ 10 w 19"/>
                <a:gd name="T23" fmla="*/ 18 h 18"/>
                <a:gd name="T24" fmla="*/ 11 w 19"/>
                <a:gd name="T25" fmla="*/ 17 h 18"/>
                <a:gd name="T26" fmla="*/ 11 w 19"/>
                <a:gd name="T27" fmla="*/ 11 h 18"/>
                <a:gd name="T28" fmla="*/ 17 w 19"/>
                <a:gd name="T29" fmla="*/ 11 h 18"/>
                <a:gd name="T30" fmla="*/ 19 w 19"/>
                <a:gd name="T31" fmla="*/ 9 h 18"/>
                <a:gd name="T32" fmla="*/ 17 w 19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8">
                  <a:moveTo>
                    <a:pt x="17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9" y="0"/>
                    <a:pt x="8" y="0"/>
                    <a:pt x="8" y="1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7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9" y="18"/>
                    <a:pt x="10" y="18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0"/>
                    <a:pt x="19" y="9"/>
                  </a:cubicBezTo>
                  <a:cubicBezTo>
                    <a:pt x="19" y="8"/>
                    <a:pt x="18" y="7"/>
                    <a:pt x="17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B379332-34F9-403D-92D4-FB9C9ADC3FD8}"/>
              </a:ext>
            </a:extLst>
          </p:cNvPr>
          <p:cNvGrpSpPr/>
          <p:nvPr/>
        </p:nvGrpSpPr>
        <p:grpSpPr>
          <a:xfrm>
            <a:off x="16530835" y="8075116"/>
            <a:ext cx="7521523" cy="2634845"/>
            <a:chOff x="3048019" y="5300841"/>
            <a:chExt cx="4267181" cy="1494825"/>
          </a:xfrm>
        </p:grpSpPr>
        <p:sp>
          <p:nvSpPr>
            <p:cNvPr id="34" name="Freeform 63">
              <a:extLst>
                <a:ext uri="{FF2B5EF4-FFF2-40B4-BE49-F238E27FC236}">
                  <a16:creationId xmlns:a16="http://schemas.microsoft.com/office/drawing/2014/main" id="{86AF6470-24B2-4C70-9E9A-A8DB33E2DA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30599" y="6454741"/>
              <a:ext cx="200434" cy="202307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4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9"/>
                    <a:pt x="3" y="13"/>
                  </a:cubicBezTo>
                  <a:cubicBezTo>
                    <a:pt x="3" y="8"/>
                    <a:pt x="8" y="4"/>
                    <a:pt x="13" y="4"/>
                  </a:cubicBezTo>
                  <a:cubicBezTo>
                    <a:pt x="18" y="4"/>
                    <a:pt x="23" y="8"/>
                    <a:pt x="23" y="13"/>
                  </a:cubicBezTo>
                  <a:cubicBezTo>
                    <a:pt x="23" y="19"/>
                    <a:pt x="18" y="23"/>
                    <a:pt x="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5" name="Freeform 66">
              <a:extLst>
                <a:ext uri="{FF2B5EF4-FFF2-40B4-BE49-F238E27FC236}">
                  <a16:creationId xmlns:a16="http://schemas.microsoft.com/office/drawing/2014/main" id="{336CB808-0BBB-486A-A560-297DDF0D44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8019" y="6486586"/>
              <a:ext cx="140492" cy="146111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6" name="Freeform 67">
              <a:extLst>
                <a:ext uri="{FF2B5EF4-FFF2-40B4-BE49-F238E27FC236}">
                  <a16:creationId xmlns:a16="http://schemas.microsoft.com/office/drawing/2014/main" id="{D0693A60-ADAE-41F5-9575-C476713FF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9089" y="5300841"/>
              <a:ext cx="146111" cy="147983"/>
            </a:xfrm>
            <a:custGeom>
              <a:avLst/>
              <a:gdLst>
                <a:gd name="T0" fmla="*/ 17 w 19"/>
                <a:gd name="T1" fmla="*/ 8 h 19"/>
                <a:gd name="T2" fmla="*/ 11 w 19"/>
                <a:gd name="T3" fmla="*/ 8 h 19"/>
                <a:gd name="T4" fmla="*/ 11 w 19"/>
                <a:gd name="T5" fmla="*/ 2 h 19"/>
                <a:gd name="T6" fmla="*/ 9 w 19"/>
                <a:gd name="T7" fmla="*/ 0 h 19"/>
                <a:gd name="T8" fmla="*/ 8 w 19"/>
                <a:gd name="T9" fmla="*/ 2 h 19"/>
                <a:gd name="T10" fmla="*/ 8 w 19"/>
                <a:gd name="T11" fmla="*/ 8 h 19"/>
                <a:gd name="T12" fmla="*/ 2 w 19"/>
                <a:gd name="T13" fmla="*/ 8 h 19"/>
                <a:gd name="T14" fmla="*/ 0 w 19"/>
                <a:gd name="T15" fmla="*/ 10 h 19"/>
                <a:gd name="T16" fmla="*/ 2 w 19"/>
                <a:gd name="T17" fmla="*/ 11 h 19"/>
                <a:gd name="T18" fmla="*/ 8 w 19"/>
                <a:gd name="T19" fmla="*/ 11 h 19"/>
                <a:gd name="T20" fmla="*/ 8 w 19"/>
                <a:gd name="T21" fmla="*/ 17 h 19"/>
                <a:gd name="T22" fmla="*/ 9 w 19"/>
                <a:gd name="T23" fmla="*/ 19 h 19"/>
                <a:gd name="T24" fmla="*/ 11 w 19"/>
                <a:gd name="T25" fmla="*/ 17 h 19"/>
                <a:gd name="T26" fmla="*/ 11 w 19"/>
                <a:gd name="T27" fmla="*/ 11 h 19"/>
                <a:gd name="T28" fmla="*/ 17 w 19"/>
                <a:gd name="T29" fmla="*/ 11 h 19"/>
                <a:gd name="T30" fmla="*/ 19 w 19"/>
                <a:gd name="T31" fmla="*/ 10 h 19"/>
                <a:gd name="T32" fmla="*/ 17 w 19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1"/>
                    <a:pt x="19" y="10"/>
                  </a:cubicBezTo>
                  <a:cubicBezTo>
                    <a:pt x="19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7" name="Freeform 69">
              <a:extLst>
                <a:ext uri="{FF2B5EF4-FFF2-40B4-BE49-F238E27FC236}">
                  <a16:creationId xmlns:a16="http://schemas.microsoft.com/office/drawing/2014/main" id="{C44D884F-EE88-4C40-AA27-25035D8B7C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1524" y="6647683"/>
              <a:ext cx="138618" cy="147983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10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10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DDC24F5-F7B7-4416-B357-0E0050E416CA}"/>
              </a:ext>
            </a:extLst>
          </p:cNvPr>
          <p:cNvGrpSpPr/>
          <p:nvPr/>
        </p:nvGrpSpPr>
        <p:grpSpPr>
          <a:xfrm>
            <a:off x="581432" y="10690989"/>
            <a:ext cx="2079171" cy="4173936"/>
            <a:chOff x="986130" y="1168764"/>
            <a:chExt cx="2079171" cy="4173936"/>
          </a:xfrm>
        </p:grpSpPr>
        <p:sp>
          <p:nvSpPr>
            <p:cNvPr id="39" name="Freeform 63">
              <a:extLst>
                <a:ext uri="{FF2B5EF4-FFF2-40B4-BE49-F238E27FC236}">
                  <a16:creationId xmlns:a16="http://schemas.microsoft.com/office/drawing/2014/main" id="{1E847BE2-7EEC-4BE2-9E26-232635D8A6B6}"/>
                </a:ext>
              </a:extLst>
            </p:cNvPr>
            <p:cNvSpPr>
              <a:spLocks noEditPoints="1"/>
            </p:cNvSpPr>
            <p:nvPr/>
          </p:nvSpPr>
          <p:spPr bwMode="auto">
            <a:xfrm rot="15933866">
              <a:off x="987781" y="1680045"/>
              <a:ext cx="353294" cy="356595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4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9"/>
                    <a:pt x="3" y="13"/>
                  </a:cubicBezTo>
                  <a:cubicBezTo>
                    <a:pt x="3" y="8"/>
                    <a:pt x="8" y="4"/>
                    <a:pt x="13" y="4"/>
                  </a:cubicBezTo>
                  <a:cubicBezTo>
                    <a:pt x="18" y="4"/>
                    <a:pt x="23" y="8"/>
                    <a:pt x="23" y="13"/>
                  </a:cubicBezTo>
                  <a:cubicBezTo>
                    <a:pt x="23" y="19"/>
                    <a:pt x="18" y="23"/>
                    <a:pt x="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0" name="Freeform 66">
              <a:extLst>
                <a:ext uri="{FF2B5EF4-FFF2-40B4-BE49-F238E27FC236}">
                  <a16:creationId xmlns:a16="http://schemas.microsoft.com/office/drawing/2014/main" id="{AA474015-B754-49B4-81ED-5315048F9E72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1307912" y="5090111"/>
              <a:ext cx="247637" cy="257542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1" name="Freeform 67">
              <a:extLst>
                <a:ext uri="{FF2B5EF4-FFF2-40B4-BE49-F238E27FC236}">
                  <a16:creationId xmlns:a16="http://schemas.microsoft.com/office/drawing/2014/main" id="{577F430C-C973-463C-8326-D056B7289B74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2806110" y="3325925"/>
              <a:ext cx="257542" cy="260841"/>
            </a:xfrm>
            <a:custGeom>
              <a:avLst/>
              <a:gdLst>
                <a:gd name="T0" fmla="*/ 17 w 19"/>
                <a:gd name="T1" fmla="*/ 8 h 19"/>
                <a:gd name="T2" fmla="*/ 11 w 19"/>
                <a:gd name="T3" fmla="*/ 8 h 19"/>
                <a:gd name="T4" fmla="*/ 11 w 19"/>
                <a:gd name="T5" fmla="*/ 2 h 19"/>
                <a:gd name="T6" fmla="*/ 9 w 19"/>
                <a:gd name="T7" fmla="*/ 0 h 19"/>
                <a:gd name="T8" fmla="*/ 8 w 19"/>
                <a:gd name="T9" fmla="*/ 2 h 19"/>
                <a:gd name="T10" fmla="*/ 8 w 19"/>
                <a:gd name="T11" fmla="*/ 8 h 19"/>
                <a:gd name="T12" fmla="*/ 2 w 19"/>
                <a:gd name="T13" fmla="*/ 8 h 19"/>
                <a:gd name="T14" fmla="*/ 0 w 19"/>
                <a:gd name="T15" fmla="*/ 10 h 19"/>
                <a:gd name="T16" fmla="*/ 2 w 19"/>
                <a:gd name="T17" fmla="*/ 11 h 19"/>
                <a:gd name="T18" fmla="*/ 8 w 19"/>
                <a:gd name="T19" fmla="*/ 11 h 19"/>
                <a:gd name="T20" fmla="*/ 8 w 19"/>
                <a:gd name="T21" fmla="*/ 17 h 19"/>
                <a:gd name="T22" fmla="*/ 9 w 19"/>
                <a:gd name="T23" fmla="*/ 19 h 19"/>
                <a:gd name="T24" fmla="*/ 11 w 19"/>
                <a:gd name="T25" fmla="*/ 17 h 19"/>
                <a:gd name="T26" fmla="*/ 11 w 19"/>
                <a:gd name="T27" fmla="*/ 11 h 19"/>
                <a:gd name="T28" fmla="*/ 17 w 19"/>
                <a:gd name="T29" fmla="*/ 11 h 19"/>
                <a:gd name="T30" fmla="*/ 19 w 19"/>
                <a:gd name="T31" fmla="*/ 10 h 19"/>
                <a:gd name="T32" fmla="*/ 17 w 19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1"/>
                    <a:pt x="19" y="10"/>
                  </a:cubicBezTo>
                  <a:cubicBezTo>
                    <a:pt x="19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2" name="Freeform 69">
              <a:extLst>
                <a:ext uri="{FF2B5EF4-FFF2-40B4-BE49-F238E27FC236}">
                  <a16:creationId xmlns:a16="http://schemas.microsoft.com/office/drawing/2014/main" id="{38CAC9C0-28FE-499E-97C5-0F76A08721D9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1291336" y="1160510"/>
              <a:ext cx="244334" cy="260841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10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10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9B54081-685D-4C94-8428-BD5399C427C7}"/>
              </a:ext>
            </a:extLst>
          </p:cNvPr>
          <p:cNvGrpSpPr/>
          <p:nvPr/>
        </p:nvGrpSpPr>
        <p:grpSpPr>
          <a:xfrm>
            <a:off x="1079501" y="385168"/>
            <a:ext cx="16250556" cy="1866422"/>
            <a:chOff x="1079501" y="385168"/>
            <a:chExt cx="16250556" cy="1866422"/>
          </a:xfrm>
        </p:grpSpPr>
        <p:sp>
          <p:nvSpPr>
            <p:cNvPr id="48" name="Text Placeholder 2">
              <a:extLst>
                <a:ext uri="{FF2B5EF4-FFF2-40B4-BE49-F238E27FC236}">
                  <a16:creationId xmlns:a16="http://schemas.microsoft.com/office/drawing/2014/main" id="{7D83A243-5305-45F7-B77D-D2D381E5853E}"/>
                </a:ext>
              </a:extLst>
            </p:cNvPr>
            <p:cNvSpPr txBox="1">
              <a:spLocks/>
            </p:cNvSpPr>
            <p:nvPr/>
          </p:nvSpPr>
          <p:spPr>
            <a:xfrm>
              <a:off x="1079501" y="1494335"/>
              <a:ext cx="11252200" cy="757255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0" indent="0" algn="l" defTabSz="1219170" rtl="0" eaLnBrk="1" latinLnBrk="0" hangingPunct="1">
                <a:spcBef>
                  <a:spcPts val="0"/>
                </a:spcBef>
                <a:spcAft>
                  <a:spcPts val="0"/>
                </a:spcAft>
                <a:buSzPct val="100000"/>
                <a:buFont typeface="Arial" panose="020B0604020202020204" pitchFamily="34" charset="0"/>
                <a:buNone/>
                <a:defRPr sz="2000" b="0" kern="1200">
                  <a:solidFill>
                    <a:srgbClr val="575757"/>
                  </a:solidFill>
                  <a:latin typeface="+mn-lt"/>
                  <a:ea typeface="+mn-ea"/>
                  <a:cs typeface="+mn-cs"/>
                </a:defRPr>
              </a:lvl1pPr>
              <a:lvl2pPr marL="0" indent="0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Arial"/>
                <a:buNone/>
                <a:defRPr lang="en-US" sz="1200" b="1" kern="120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5194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Arial" panose="020B0604020202020204" pitchFamily="34" charset="0"/>
                <a:buChar char="•"/>
                <a:defRPr lang="en-US" sz="1200" kern="120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75188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Verdana" panose="020B0604030504040204" pitchFamily="34" charset="0"/>
                <a:buChar char="−"/>
                <a:defRPr lang="en-US" sz="120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710382" indent="-235194" algn="l" defTabSz="1064657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Verdana" panose="020B0604030504040204" pitchFamily="34" charset="0"/>
                <a:buChar char="−"/>
                <a:tabLst/>
                <a:defRPr lang="en-US" sz="120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00000"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How did the uproar develop? </a:t>
              </a:r>
            </a:p>
          </p:txBody>
        </p:sp>
        <p:sp>
          <p:nvSpPr>
            <p:cNvPr id="49" name="Title 3">
              <a:extLst>
                <a:ext uri="{FF2B5EF4-FFF2-40B4-BE49-F238E27FC236}">
                  <a16:creationId xmlns:a16="http://schemas.microsoft.com/office/drawing/2014/main" id="{684FC73E-AC66-4B00-BD7C-5E7F05F2152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079501" y="385168"/>
              <a:ext cx="16250556" cy="1278169"/>
            </a:xfrm>
            <a:prstGeom prst="rect">
              <a:avLst/>
            </a:prstGeom>
          </p:spPr>
          <p:txBody>
            <a:bodyPr vert="horz" lIns="0" tIns="0" rIns="0" bIns="0" rtlCol="0" anchor="t" anchorCtr="0">
              <a:noAutofit/>
            </a:bodyPr>
            <a:lstStyle>
              <a:lvl1pPr algn="l" defTabSz="1219170" rtl="0" eaLnBrk="1" latinLnBrk="0" hangingPunct="1">
                <a:spcBef>
                  <a:spcPct val="0"/>
                </a:spcBef>
                <a:buNone/>
                <a:defRPr sz="2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2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" panose="020B0604020202020204"/>
                  <a:ea typeface="+mj-ea"/>
                  <a:cs typeface="+mj-cs"/>
                </a:rPr>
                <a:t>Key Contributors: A timeline </a:t>
              </a:r>
            </a:p>
          </p:txBody>
        </p:sp>
      </p:grpSp>
      <p:sp>
        <p:nvSpPr>
          <p:cNvPr id="43" name="Circle">
            <a:extLst>
              <a:ext uri="{FF2B5EF4-FFF2-40B4-BE49-F238E27FC236}">
                <a16:creationId xmlns:a16="http://schemas.microsoft.com/office/drawing/2014/main" id="{270AE548-3090-4135-883E-B1F21C0F76D8}"/>
              </a:ext>
            </a:extLst>
          </p:cNvPr>
          <p:cNvSpPr/>
          <p:nvPr/>
        </p:nvSpPr>
        <p:spPr>
          <a:xfrm>
            <a:off x="3768769" y="11318714"/>
            <a:ext cx="257161" cy="257227"/>
          </a:xfrm>
          <a:prstGeom prst="ellipse">
            <a:avLst/>
          </a:prstGeom>
          <a:solidFill>
            <a:srgbClr val="FFB422"/>
          </a:solidFill>
          <a:ln w="12700">
            <a:miter lim="400000"/>
          </a:ln>
        </p:spPr>
        <p:txBody>
          <a:bodyPr lIns="45719" rIns="45719"/>
          <a:lstStyle/>
          <a:p>
            <a:pPr algn="ctr">
              <a:lnSpc>
                <a:spcPct val="100000"/>
              </a:lnSpc>
              <a:defRPr b="1" cap="none" spc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000"/>
          </a:p>
        </p:txBody>
      </p:sp>
      <p:sp>
        <p:nvSpPr>
          <p:cNvPr id="45" name="Shape">
            <a:extLst>
              <a:ext uri="{FF2B5EF4-FFF2-40B4-BE49-F238E27FC236}">
                <a16:creationId xmlns:a16="http://schemas.microsoft.com/office/drawing/2014/main" id="{1D4BA9B1-3D8B-4A91-AF64-5B4A406A5614}"/>
              </a:ext>
            </a:extLst>
          </p:cNvPr>
          <p:cNvSpPr/>
          <p:nvPr/>
        </p:nvSpPr>
        <p:spPr>
          <a:xfrm>
            <a:off x="3600285" y="11602552"/>
            <a:ext cx="589697" cy="11378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9" extrusionOk="0">
                <a:moveTo>
                  <a:pt x="16913" y="0"/>
                </a:moveTo>
                <a:cubicBezTo>
                  <a:pt x="4891" y="0"/>
                  <a:pt x="4891" y="0"/>
                  <a:pt x="4891" y="0"/>
                </a:cubicBezTo>
                <a:cubicBezTo>
                  <a:pt x="2242" y="0"/>
                  <a:pt x="0" y="1060"/>
                  <a:pt x="0" y="2438"/>
                </a:cubicBezTo>
                <a:cubicBezTo>
                  <a:pt x="0" y="10493"/>
                  <a:pt x="0" y="10493"/>
                  <a:pt x="0" y="10493"/>
                </a:cubicBezTo>
                <a:cubicBezTo>
                  <a:pt x="0" y="11023"/>
                  <a:pt x="1019" y="11553"/>
                  <a:pt x="2038" y="11553"/>
                </a:cubicBezTo>
                <a:cubicBezTo>
                  <a:pt x="3260" y="11553"/>
                  <a:pt x="4279" y="11023"/>
                  <a:pt x="4279" y="10493"/>
                </a:cubicBezTo>
                <a:cubicBezTo>
                  <a:pt x="4279" y="3710"/>
                  <a:pt x="4279" y="3710"/>
                  <a:pt x="4279" y="3710"/>
                </a:cubicBezTo>
                <a:cubicBezTo>
                  <a:pt x="4585" y="3710"/>
                  <a:pt x="4738" y="3710"/>
                  <a:pt x="4814" y="3710"/>
                </a:cubicBezTo>
                <a:cubicBezTo>
                  <a:pt x="4891" y="3710"/>
                  <a:pt x="4891" y="3710"/>
                  <a:pt x="4891" y="3710"/>
                </a:cubicBezTo>
                <a:cubicBezTo>
                  <a:pt x="4891" y="11725"/>
                  <a:pt x="4891" y="15794"/>
                  <a:pt x="4891" y="17890"/>
                </a:cubicBezTo>
                <a:cubicBezTo>
                  <a:pt x="4891" y="20208"/>
                  <a:pt x="4891" y="20215"/>
                  <a:pt x="4891" y="20221"/>
                </a:cubicBezTo>
                <a:cubicBezTo>
                  <a:pt x="4895" y="20963"/>
                  <a:pt x="6116" y="21599"/>
                  <a:pt x="7743" y="21599"/>
                </a:cubicBezTo>
                <a:cubicBezTo>
                  <a:pt x="9168" y="21600"/>
                  <a:pt x="10391" y="20962"/>
                  <a:pt x="10392" y="20221"/>
                </a:cubicBezTo>
                <a:cubicBezTo>
                  <a:pt x="10410" y="11894"/>
                  <a:pt x="10567" y="11646"/>
                  <a:pt x="10392" y="11447"/>
                </a:cubicBezTo>
                <a:cubicBezTo>
                  <a:pt x="10800" y="11447"/>
                  <a:pt x="11004" y="11447"/>
                  <a:pt x="11106" y="11447"/>
                </a:cubicBezTo>
                <a:cubicBezTo>
                  <a:pt x="11208" y="11447"/>
                  <a:pt x="11208" y="11447"/>
                  <a:pt x="11208" y="11447"/>
                </a:cubicBezTo>
                <a:cubicBezTo>
                  <a:pt x="11208" y="15548"/>
                  <a:pt x="11208" y="17692"/>
                  <a:pt x="11208" y="18857"/>
                </a:cubicBezTo>
                <a:cubicBezTo>
                  <a:pt x="11208" y="20199"/>
                  <a:pt x="11208" y="20210"/>
                  <a:pt x="11208" y="20221"/>
                </a:cubicBezTo>
                <a:cubicBezTo>
                  <a:pt x="11209" y="20963"/>
                  <a:pt x="12431" y="21599"/>
                  <a:pt x="14060" y="21599"/>
                </a:cubicBezTo>
                <a:cubicBezTo>
                  <a:pt x="15486" y="21600"/>
                  <a:pt x="16709" y="20963"/>
                  <a:pt x="16709" y="20221"/>
                </a:cubicBezTo>
                <a:cubicBezTo>
                  <a:pt x="16721" y="3998"/>
                  <a:pt x="16828" y="3837"/>
                  <a:pt x="16709" y="3710"/>
                </a:cubicBezTo>
                <a:cubicBezTo>
                  <a:pt x="17117" y="3710"/>
                  <a:pt x="17321" y="3710"/>
                  <a:pt x="17423" y="3710"/>
                </a:cubicBezTo>
                <a:cubicBezTo>
                  <a:pt x="17525" y="3710"/>
                  <a:pt x="17525" y="3710"/>
                  <a:pt x="17525" y="3710"/>
                </a:cubicBezTo>
                <a:cubicBezTo>
                  <a:pt x="17525" y="7101"/>
                  <a:pt x="17525" y="8797"/>
                  <a:pt x="17525" y="9645"/>
                </a:cubicBezTo>
                <a:cubicBezTo>
                  <a:pt x="17525" y="10493"/>
                  <a:pt x="17525" y="10493"/>
                  <a:pt x="17525" y="10493"/>
                </a:cubicBezTo>
                <a:cubicBezTo>
                  <a:pt x="17525" y="11023"/>
                  <a:pt x="18543" y="11553"/>
                  <a:pt x="19562" y="11553"/>
                </a:cubicBezTo>
                <a:cubicBezTo>
                  <a:pt x="20785" y="11553"/>
                  <a:pt x="21600" y="11023"/>
                  <a:pt x="21600" y="10493"/>
                </a:cubicBezTo>
                <a:cubicBezTo>
                  <a:pt x="21600" y="2438"/>
                  <a:pt x="21600" y="2438"/>
                  <a:pt x="21600" y="2438"/>
                </a:cubicBezTo>
                <a:cubicBezTo>
                  <a:pt x="21600" y="1060"/>
                  <a:pt x="19562" y="0"/>
                  <a:pt x="16913" y="0"/>
                </a:cubicBezTo>
                <a:close/>
              </a:path>
            </a:pathLst>
          </a:custGeom>
          <a:solidFill>
            <a:srgbClr val="FFB422"/>
          </a:solidFill>
          <a:ln w="12700">
            <a:miter lim="400000"/>
          </a:ln>
        </p:spPr>
        <p:txBody>
          <a:bodyPr lIns="45719" rIns="45719"/>
          <a:lstStyle/>
          <a:p>
            <a:pPr algn="ctr">
              <a:lnSpc>
                <a:spcPct val="100000"/>
              </a:lnSpc>
              <a:defRPr b="1" cap="none" spc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000" dirty="0"/>
          </a:p>
        </p:txBody>
      </p:sp>
      <p:grpSp>
        <p:nvGrpSpPr>
          <p:cNvPr id="46" name="Group">
            <a:extLst>
              <a:ext uri="{FF2B5EF4-FFF2-40B4-BE49-F238E27FC236}">
                <a16:creationId xmlns:a16="http://schemas.microsoft.com/office/drawing/2014/main" id="{BDD91042-1156-472B-A95F-BFD0C1D27B4D}"/>
              </a:ext>
            </a:extLst>
          </p:cNvPr>
          <p:cNvGrpSpPr/>
          <p:nvPr/>
        </p:nvGrpSpPr>
        <p:grpSpPr>
          <a:xfrm>
            <a:off x="510423" y="11562066"/>
            <a:ext cx="6780741" cy="934964"/>
            <a:chOff x="0" y="0"/>
            <a:chExt cx="13271482" cy="1829939"/>
          </a:xfrm>
        </p:grpSpPr>
        <p:sp>
          <p:nvSpPr>
            <p:cNvPr id="47" name="Circle">
              <a:extLst>
                <a:ext uri="{FF2B5EF4-FFF2-40B4-BE49-F238E27FC236}">
                  <a16:creationId xmlns:a16="http://schemas.microsoft.com/office/drawing/2014/main" id="{8B1EFA6B-5864-4895-9BA9-82700A69BDF5}"/>
                </a:ext>
              </a:extLst>
            </p:cNvPr>
            <p:cNvSpPr/>
            <p:nvPr/>
          </p:nvSpPr>
          <p:spPr>
            <a:xfrm>
              <a:off x="2796245" y="0"/>
              <a:ext cx="331013" cy="331097"/>
            </a:xfrm>
            <a:prstGeom prst="ellipse">
              <a:avLst/>
            </a:prstGeom>
            <a:solidFill>
              <a:srgbClr val="FFFFFF">
                <a:alpha val="3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50" name="Shape">
              <a:extLst>
                <a:ext uri="{FF2B5EF4-FFF2-40B4-BE49-F238E27FC236}">
                  <a16:creationId xmlns:a16="http://schemas.microsoft.com/office/drawing/2014/main" id="{65430C55-7E8C-4733-B494-5F27EF3EAB5A}"/>
                </a:ext>
              </a:extLst>
            </p:cNvPr>
            <p:cNvSpPr/>
            <p:nvPr/>
          </p:nvSpPr>
          <p:spPr>
            <a:xfrm>
              <a:off x="2579377" y="365350"/>
              <a:ext cx="759046" cy="1464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3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51" name="Circle">
              <a:extLst>
                <a:ext uri="{FF2B5EF4-FFF2-40B4-BE49-F238E27FC236}">
                  <a16:creationId xmlns:a16="http://schemas.microsoft.com/office/drawing/2014/main" id="{6A5A0345-7029-41B4-8AB7-70D32709232C}"/>
                </a:ext>
              </a:extLst>
            </p:cNvPr>
            <p:cNvSpPr/>
            <p:nvPr/>
          </p:nvSpPr>
          <p:spPr>
            <a:xfrm>
              <a:off x="4518608" y="0"/>
              <a:ext cx="331012" cy="331097"/>
            </a:xfrm>
            <a:prstGeom prst="ellipse">
              <a:avLst/>
            </a:prstGeom>
            <a:solidFill>
              <a:srgbClr val="FFFF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52" name="Shape">
              <a:extLst>
                <a:ext uri="{FF2B5EF4-FFF2-40B4-BE49-F238E27FC236}">
                  <a16:creationId xmlns:a16="http://schemas.microsoft.com/office/drawing/2014/main" id="{023259EA-777E-45C7-80A9-A7E210ECAEA5}"/>
                </a:ext>
              </a:extLst>
            </p:cNvPr>
            <p:cNvSpPr/>
            <p:nvPr/>
          </p:nvSpPr>
          <p:spPr>
            <a:xfrm>
              <a:off x="4301740" y="365350"/>
              <a:ext cx="759047" cy="1464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53" name="Circle">
              <a:extLst>
                <a:ext uri="{FF2B5EF4-FFF2-40B4-BE49-F238E27FC236}">
                  <a16:creationId xmlns:a16="http://schemas.microsoft.com/office/drawing/2014/main" id="{5BDE4F12-8C54-48E9-BD92-5BB066675C26}"/>
                </a:ext>
              </a:extLst>
            </p:cNvPr>
            <p:cNvSpPr/>
            <p:nvPr/>
          </p:nvSpPr>
          <p:spPr>
            <a:xfrm>
              <a:off x="3660278" y="0"/>
              <a:ext cx="331012" cy="331097"/>
            </a:xfrm>
            <a:prstGeom prst="ellipse">
              <a:avLst/>
            </a:prstGeom>
            <a:solidFill>
              <a:srgbClr val="FFFF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54" name="Shape">
              <a:extLst>
                <a:ext uri="{FF2B5EF4-FFF2-40B4-BE49-F238E27FC236}">
                  <a16:creationId xmlns:a16="http://schemas.microsoft.com/office/drawing/2014/main" id="{6B2B422A-1F97-4A70-BCB9-4903A93A38A0}"/>
                </a:ext>
              </a:extLst>
            </p:cNvPr>
            <p:cNvSpPr/>
            <p:nvPr/>
          </p:nvSpPr>
          <p:spPr>
            <a:xfrm>
              <a:off x="3443410" y="365350"/>
              <a:ext cx="759046" cy="1464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55" name="Circle">
              <a:extLst>
                <a:ext uri="{FF2B5EF4-FFF2-40B4-BE49-F238E27FC236}">
                  <a16:creationId xmlns:a16="http://schemas.microsoft.com/office/drawing/2014/main" id="{04DEE073-70A6-4226-9466-E539FB555AD7}"/>
                </a:ext>
              </a:extLst>
            </p:cNvPr>
            <p:cNvSpPr/>
            <p:nvPr/>
          </p:nvSpPr>
          <p:spPr>
            <a:xfrm>
              <a:off x="1939232" y="0"/>
              <a:ext cx="331012" cy="331097"/>
            </a:xfrm>
            <a:prstGeom prst="ellipse">
              <a:avLst/>
            </a:prstGeom>
            <a:solidFill>
              <a:srgbClr val="FFFFFF">
                <a:alpha val="2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56" name="Shape">
              <a:extLst>
                <a:ext uri="{FF2B5EF4-FFF2-40B4-BE49-F238E27FC236}">
                  <a16:creationId xmlns:a16="http://schemas.microsoft.com/office/drawing/2014/main" id="{37DAA309-C985-45D4-9980-DF0E500CB373}"/>
                </a:ext>
              </a:extLst>
            </p:cNvPr>
            <p:cNvSpPr/>
            <p:nvPr/>
          </p:nvSpPr>
          <p:spPr>
            <a:xfrm>
              <a:off x="1722363" y="365350"/>
              <a:ext cx="759046" cy="1464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57" name="Circle">
              <a:extLst>
                <a:ext uri="{FF2B5EF4-FFF2-40B4-BE49-F238E27FC236}">
                  <a16:creationId xmlns:a16="http://schemas.microsoft.com/office/drawing/2014/main" id="{DB4007BF-4B97-496A-9B98-9667BE33DF84}"/>
                </a:ext>
              </a:extLst>
            </p:cNvPr>
            <p:cNvSpPr/>
            <p:nvPr/>
          </p:nvSpPr>
          <p:spPr>
            <a:xfrm>
              <a:off x="5379791" y="0"/>
              <a:ext cx="331012" cy="331097"/>
            </a:xfrm>
            <a:prstGeom prst="ellipse">
              <a:avLst/>
            </a:prstGeom>
            <a:solidFill>
              <a:srgbClr val="FFB42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 dirty="0"/>
            </a:p>
          </p:txBody>
        </p:sp>
        <p:sp>
          <p:nvSpPr>
            <p:cNvPr id="58" name="Shape">
              <a:extLst>
                <a:ext uri="{FF2B5EF4-FFF2-40B4-BE49-F238E27FC236}">
                  <a16:creationId xmlns:a16="http://schemas.microsoft.com/office/drawing/2014/main" id="{7B097A13-C3DE-43EB-B482-2B2DCB5502A8}"/>
                </a:ext>
              </a:extLst>
            </p:cNvPr>
            <p:cNvSpPr/>
            <p:nvPr/>
          </p:nvSpPr>
          <p:spPr>
            <a:xfrm>
              <a:off x="5162922" y="365350"/>
              <a:ext cx="759046" cy="1464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B42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 dirty="0"/>
            </a:p>
          </p:txBody>
        </p:sp>
        <p:sp>
          <p:nvSpPr>
            <p:cNvPr id="59" name="Circle">
              <a:extLst>
                <a:ext uri="{FF2B5EF4-FFF2-40B4-BE49-F238E27FC236}">
                  <a16:creationId xmlns:a16="http://schemas.microsoft.com/office/drawing/2014/main" id="{70942DA8-5AC4-4DA3-AFC8-013084D78BC4}"/>
                </a:ext>
              </a:extLst>
            </p:cNvPr>
            <p:cNvSpPr/>
            <p:nvPr/>
          </p:nvSpPr>
          <p:spPr>
            <a:xfrm>
              <a:off x="1075199" y="0"/>
              <a:ext cx="331012" cy="331097"/>
            </a:xfrm>
            <a:prstGeom prst="ellipse">
              <a:avLst/>
            </a:prstGeom>
            <a:solidFill>
              <a:srgbClr val="FFFFFF">
                <a:alpha val="1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60" name="Shape">
              <a:extLst>
                <a:ext uri="{FF2B5EF4-FFF2-40B4-BE49-F238E27FC236}">
                  <a16:creationId xmlns:a16="http://schemas.microsoft.com/office/drawing/2014/main" id="{9709BC88-9058-44A6-B9BF-F7A0F8DFA82C}"/>
                </a:ext>
              </a:extLst>
            </p:cNvPr>
            <p:cNvSpPr/>
            <p:nvPr/>
          </p:nvSpPr>
          <p:spPr>
            <a:xfrm>
              <a:off x="858330" y="365350"/>
              <a:ext cx="759046" cy="1464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61" name="Circle">
              <a:extLst>
                <a:ext uri="{FF2B5EF4-FFF2-40B4-BE49-F238E27FC236}">
                  <a16:creationId xmlns:a16="http://schemas.microsoft.com/office/drawing/2014/main" id="{1D9D6B3F-0953-4D82-8420-71B719C5AE48}"/>
                </a:ext>
              </a:extLst>
            </p:cNvPr>
            <p:cNvSpPr/>
            <p:nvPr/>
          </p:nvSpPr>
          <p:spPr>
            <a:xfrm>
              <a:off x="216868" y="0"/>
              <a:ext cx="331013" cy="331097"/>
            </a:xfrm>
            <a:prstGeom prst="ellipse">
              <a:avLst/>
            </a:prstGeom>
            <a:solidFill>
              <a:srgbClr val="FFFFFF">
                <a:alpha val="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62" name="Shape">
              <a:extLst>
                <a:ext uri="{FF2B5EF4-FFF2-40B4-BE49-F238E27FC236}">
                  <a16:creationId xmlns:a16="http://schemas.microsoft.com/office/drawing/2014/main" id="{4BCD6804-B924-4AA9-8F96-75ED59C535A0}"/>
                </a:ext>
              </a:extLst>
            </p:cNvPr>
            <p:cNvSpPr/>
            <p:nvPr/>
          </p:nvSpPr>
          <p:spPr>
            <a:xfrm>
              <a:off x="0" y="365350"/>
              <a:ext cx="759046" cy="1464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63" name="Circle">
              <a:extLst>
                <a:ext uri="{FF2B5EF4-FFF2-40B4-BE49-F238E27FC236}">
                  <a16:creationId xmlns:a16="http://schemas.microsoft.com/office/drawing/2014/main" id="{C6409F57-0090-4250-8BCA-60F09760AC25}"/>
                </a:ext>
              </a:extLst>
            </p:cNvPr>
            <p:cNvSpPr/>
            <p:nvPr/>
          </p:nvSpPr>
          <p:spPr>
            <a:xfrm>
              <a:off x="8404090" y="0"/>
              <a:ext cx="331012" cy="331097"/>
            </a:xfrm>
            <a:prstGeom prst="ellipse">
              <a:avLst/>
            </a:prstGeom>
            <a:solidFill>
              <a:srgbClr val="FFFF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64" name="Shape">
              <a:extLst>
                <a:ext uri="{FF2B5EF4-FFF2-40B4-BE49-F238E27FC236}">
                  <a16:creationId xmlns:a16="http://schemas.microsoft.com/office/drawing/2014/main" id="{BF141351-9D80-49FA-96D5-ED590C457909}"/>
                </a:ext>
              </a:extLst>
            </p:cNvPr>
            <p:cNvSpPr/>
            <p:nvPr/>
          </p:nvSpPr>
          <p:spPr>
            <a:xfrm>
              <a:off x="8187221" y="365350"/>
              <a:ext cx="759046" cy="1464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65" name="Circle">
              <a:extLst>
                <a:ext uri="{FF2B5EF4-FFF2-40B4-BE49-F238E27FC236}">
                  <a16:creationId xmlns:a16="http://schemas.microsoft.com/office/drawing/2014/main" id="{D4E8BEB2-CD93-4728-92CA-EFFBC2FB04E0}"/>
                </a:ext>
              </a:extLst>
            </p:cNvPr>
            <p:cNvSpPr/>
            <p:nvPr/>
          </p:nvSpPr>
          <p:spPr>
            <a:xfrm>
              <a:off x="7540059" y="0"/>
              <a:ext cx="331012" cy="331097"/>
            </a:xfrm>
            <a:prstGeom prst="ellipse">
              <a:avLst/>
            </a:prstGeom>
            <a:solidFill>
              <a:srgbClr val="FFB42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 dirty="0"/>
            </a:p>
          </p:txBody>
        </p:sp>
        <p:sp>
          <p:nvSpPr>
            <p:cNvPr id="66" name="Shape">
              <a:extLst>
                <a:ext uri="{FF2B5EF4-FFF2-40B4-BE49-F238E27FC236}">
                  <a16:creationId xmlns:a16="http://schemas.microsoft.com/office/drawing/2014/main" id="{5E504821-A5DF-45C3-A594-657CA25C44A5}"/>
                </a:ext>
              </a:extLst>
            </p:cNvPr>
            <p:cNvSpPr/>
            <p:nvPr/>
          </p:nvSpPr>
          <p:spPr>
            <a:xfrm>
              <a:off x="7323190" y="365350"/>
              <a:ext cx="759046" cy="1464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B42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 dirty="0"/>
            </a:p>
          </p:txBody>
        </p:sp>
        <p:sp>
          <p:nvSpPr>
            <p:cNvPr id="67" name="Circle">
              <a:extLst>
                <a:ext uri="{FF2B5EF4-FFF2-40B4-BE49-F238E27FC236}">
                  <a16:creationId xmlns:a16="http://schemas.microsoft.com/office/drawing/2014/main" id="{0E346B44-AA55-4EFE-B87A-7917F45BFAFE}"/>
                </a:ext>
              </a:extLst>
            </p:cNvPr>
            <p:cNvSpPr/>
            <p:nvPr/>
          </p:nvSpPr>
          <p:spPr>
            <a:xfrm>
              <a:off x="10984785" y="0"/>
              <a:ext cx="331012" cy="331097"/>
            </a:xfrm>
            <a:prstGeom prst="ellipse">
              <a:avLst/>
            </a:prstGeom>
            <a:solidFill>
              <a:srgbClr val="FFFFFF">
                <a:alpha val="3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68" name="Shape">
              <a:extLst>
                <a:ext uri="{FF2B5EF4-FFF2-40B4-BE49-F238E27FC236}">
                  <a16:creationId xmlns:a16="http://schemas.microsoft.com/office/drawing/2014/main" id="{92AD6166-5FB0-43CB-93F7-40C167EF2A34}"/>
                </a:ext>
              </a:extLst>
            </p:cNvPr>
            <p:cNvSpPr/>
            <p:nvPr/>
          </p:nvSpPr>
          <p:spPr>
            <a:xfrm>
              <a:off x="10767916" y="365350"/>
              <a:ext cx="759046" cy="1464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3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69" name="Circle">
              <a:extLst>
                <a:ext uri="{FF2B5EF4-FFF2-40B4-BE49-F238E27FC236}">
                  <a16:creationId xmlns:a16="http://schemas.microsoft.com/office/drawing/2014/main" id="{AF648E11-5F5D-4A8F-BD45-1B3B8F28A6F4}"/>
                </a:ext>
              </a:extLst>
            </p:cNvPr>
            <p:cNvSpPr/>
            <p:nvPr/>
          </p:nvSpPr>
          <p:spPr>
            <a:xfrm>
              <a:off x="10120751" y="0"/>
              <a:ext cx="331012" cy="331097"/>
            </a:xfrm>
            <a:prstGeom prst="ellipse">
              <a:avLst/>
            </a:prstGeom>
            <a:solidFill>
              <a:srgbClr val="FFFF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70" name="Shape">
              <a:extLst>
                <a:ext uri="{FF2B5EF4-FFF2-40B4-BE49-F238E27FC236}">
                  <a16:creationId xmlns:a16="http://schemas.microsoft.com/office/drawing/2014/main" id="{03D2A092-F658-4B88-9BDC-FAA230706722}"/>
                </a:ext>
              </a:extLst>
            </p:cNvPr>
            <p:cNvSpPr/>
            <p:nvPr/>
          </p:nvSpPr>
          <p:spPr>
            <a:xfrm>
              <a:off x="9903882" y="365350"/>
              <a:ext cx="759046" cy="1464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71" name="Circle">
              <a:extLst>
                <a:ext uri="{FF2B5EF4-FFF2-40B4-BE49-F238E27FC236}">
                  <a16:creationId xmlns:a16="http://schemas.microsoft.com/office/drawing/2014/main" id="{994530B1-9A67-4D16-B8B0-0FABAE76C562}"/>
                </a:ext>
              </a:extLst>
            </p:cNvPr>
            <p:cNvSpPr/>
            <p:nvPr/>
          </p:nvSpPr>
          <p:spPr>
            <a:xfrm>
              <a:off x="9262420" y="0"/>
              <a:ext cx="331013" cy="331097"/>
            </a:xfrm>
            <a:prstGeom prst="ellipse">
              <a:avLst/>
            </a:prstGeom>
            <a:solidFill>
              <a:srgbClr val="FFFF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72" name="Shape">
              <a:extLst>
                <a:ext uri="{FF2B5EF4-FFF2-40B4-BE49-F238E27FC236}">
                  <a16:creationId xmlns:a16="http://schemas.microsoft.com/office/drawing/2014/main" id="{5ECFE5C5-E25C-4D41-B71F-4A1C25CBFFF3}"/>
                </a:ext>
              </a:extLst>
            </p:cNvPr>
            <p:cNvSpPr/>
            <p:nvPr/>
          </p:nvSpPr>
          <p:spPr>
            <a:xfrm>
              <a:off x="9045551" y="365350"/>
              <a:ext cx="759046" cy="1464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73" name="Circle">
              <a:extLst>
                <a:ext uri="{FF2B5EF4-FFF2-40B4-BE49-F238E27FC236}">
                  <a16:creationId xmlns:a16="http://schemas.microsoft.com/office/drawing/2014/main" id="{C23C3360-A0BF-4FAE-9F85-4B6DA55B536F}"/>
                </a:ext>
              </a:extLst>
            </p:cNvPr>
            <p:cNvSpPr/>
            <p:nvPr/>
          </p:nvSpPr>
          <p:spPr>
            <a:xfrm>
              <a:off x="12729305" y="0"/>
              <a:ext cx="331012" cy="331097"/>
            </a:xfrm>
            <a:prstGeom prst="ellipse">
              <a:avLst/>
            </a:prstGeom>
            <a:solidFill>
              <a:srgbClr val="FFFFFF">
                <a:alpha val="1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74" name="Shape">
              <a:extLst>
                <a:ext uri="{FF2B5EF4-FFF2-40B4-BE49-F238E27FC236}">
                  <a16:creationId xmlns:a16="http://schemas.microsoft.com/office/drawing/2014/main" id="{0454418E-0D14-44FC-BAD9-32DC0656A3C4}"/>
                </a:ext>
              </a:extLst>
            </p:cNvPr>
            <p:cNvSpPr/>
            <p:nvPr/>
          </p:nvSpPr>
          <p:spPr>
            <a:xfrm>
              <a:off x="12512436" y="365350"/>
              <a:ext cx="759046" cy="1464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75" name="Circle">
              <a:extLst>
                <a:ext uri="{FF2B5EF4-FFF2-40B4-BE49-F238E27FC236}">
                  <a16:creationId xmlns:a16="http://schemas.microsoft.com/office/drawing/2014/main" id="{A6F70A24-02CD-4B02-A04E-74AB52B4B4F0}"/>
                </a:ext>
              </a:extLst>
            </p:cNvPr>
            <p:cNvSpPr/>
            <p:nvPr/>
          </p:nvSpPr>
          <p:spPr>
            <a:xfrm>
              <a:off x="11870974" y="0"/>
              <a:ext cx="331013" cy="331097"/>
            </a:xfrm>
            <a:prstGeom prst="ellipse">
              <a:avLst/>
            </a:prstGeom>
            <a:solidFill>
              <a:srgbClr val="FFFFFF">
                <a:alpha val="2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76" name="Shape">
              <a:extLst>
                <a:ext uri="{FF2B5EF4-FFF2-40B4-BE49-F238E27FC236}">
                  <a16:creationId xmlns:a16="http://schemas.microsoft.com/office/drawing/2014/main" id="{A5D9CC1B-926D-4469-BBEE-A37B1627D3F4}"/>
                </a:ext>
              </a:extLst>
            </p:cNvPr>
            <p:cNvSpPr/>
            <p:nvPr/>
          </p:nvSpPr>
          <p:spPr>
            <a:xfrm>
              <a:off x="11654105" y="365350"/>
              <a:ext cx="759046" cy="1464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</p:grpSp>
      <p:sp>
        <p:nvSpPr>
          <p:cNvPr id="77" name="Shape">
            <a:extLst>
              <a:ext uri="{FF2B5EF4-FFF2-40B4-BE49-F238E27FC236}">
                <a16:creationId xmlns:a16="http://schemas.microsoft.com/office/drawing/2014/main" id="{9042B42D-9909-46BB-8F23-EB7CBAFEA21F}"/>
              </a:ext>
            </a:extLst>
          </p:cNvPr>
          <p:cNvSpPr/>
          <p:nvPr/>
        </p:nvSpPr>
        <p:spPr>
          <a:xfrm>
            <a:off x="2754135" y="10913683"/>
            <a:ext cx="2542743" cy="26343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0578"/>
                </a:moveTo>
                <a:cubicBezTo>
                  <a:pt x="15938" y="15059"/>
                  <a:pt x="15938" y="15059"/>
                  <a:pt x="15938" y="15059"/>
                </a:cubicBezTo>
                <a:cubicBezTo>
                  <a:pt x="17476" y="13560"/>
                  <a:pt x="18524" y="11550"/>
                  <a:pt x="18524" y="9062"/>
                </a:cubicBezTo>
                <a:cubicBezTo>
                  <a:pt x="18524" y="4020"/>
                  <a:pt x="14400" y="0"/>
                  <a:pt x="9262" y="0"/>
                </a:cubicBezTo>
                <a:cubicBezTo>
                  <a:pt x="4124" y="0"/>
                  <a:pt x="0" y="4020"/>
                  <a:pt x="0" y="9062"/>
                </a:cubicBezTo>
                <a:cubicBezTo>
                  <a:pt x="0" y="14071"/>
                  <a:pt x="4124" y="18057"/>
                  <a:pt x="9262" y="18057"/>
                </a:cubicBezTo>
                <a:cubicBezTo>
                  <a:pt x="11324" y="18057"/>
                  <a:pt x="13351" y="17069"/>
                  <a:pt x="14924" y="16081"/>
                </a:cubicBezTo>
                <a:cubicBezTo>
                  <a:pt x="20586" y="21600"/>
                  <a:pt x="20586" y="21600"/>
                  <a:pt x="20586" y="21600"/>
                </a:cubicBezTo>
                <a:cubicBezTo>
                  <a:pt x="21076" y="21600"/>
                  <a:pt x="21076" y="21600"/>
                  <a:pt x="21600" y="21600"/>
                </a:cubicBezTo>
                <a:cubicBezTo>
                  <a:pt x="21600" y="21089"/>
                  <a:pt x="21600" y="20578"/>
                  <a:pt x="21600" y="20578"/>
                </a:cubicBezTo>
                <a:close/>
                <a:moveTo>
                  <a:pt x="9262" y="16592"/>
                </a:moveTo>
                <a:cubicBezTo>
                  <a:pt x="4614" y="16592"/>
                  <a:pt x="1014" y="13049"/>
                  <a:pt x="1014" y="9062"/>
                </a:cubicBezTo>
                <a:cubicBezTo>
                  <a:pt x="1014" y="5042"/>
                  <a:pt x="4614" y="1533"/>
                  <a:pt x="9262" y="1533"/>
                </a:cubicBezTo>
                <a:cubicBezTo>
                  <a:pt x="13351" y="1533"/>
                  <a:pt x="16986" y="5042"/>
                  <a:pt x="16986" y="9062"/>
                </a:cubicBezTo>
                <a:cubicBezTo>
                  <a:pt x="16986" y="13049"/>
                  <a:pt x="13351" y="16592"/>
                  <a:pt x="9262" y="16592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lnSpc>
                <a:spcPct val="80000"/>
              </a:lnSpc>
              <a:defRPr sz="7000" spc="14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BFA4036-9B8A-4675-BEDB-EDCF550EDC9C}"/>
              </a:ext>
            </a:extLst>
          </p:cNvPr>
          <p:cNvSpPr/>
          <p:nvPr/>
        </p:nvSpPr>
        <p:spPr>
          <a:xfrm>
            <a:off x="9793224" y="2157984"/>
            <a:ext cx="9921240" cy="1025042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1B17288E-17A6-4207-8384-6A2E8759F1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95"/>
          <a:stretch/>
        </p:blipFill>
        <p:spPr>
          <a:xfrm>
            <a:off x="9710928" y="2167127"/>
            <a:ext cx="10017448" cy="10332745"/>
          </a:xfrm>
          <a:prstGeom prst="rect">
            <a:avLst/>
          </a:prstGeom>
        </p:spPr>
      </p:pic>
      <p:sp>
        <p:nvSpPr>
          <p:cNvPr id="78" name="TextBox 77">
            <a:extLst>
              <a:ext uri="{FF2B5EF4-FFF2-40B4-BE49-F238E27FC236}">
                <a16:creationId xmlns:a16="http://schemas.microsoft.com/office/drawing/2014/main" id="{9A309849-00AA-4864-A3F5-69A2F250BB2D}"/>
              </a:ext>
            </a:extLst>
          </p:cNvPr>
          <p:cNvSpPr txBox="1"/>
          <p:nvPr/>
        </p:nvSpPr>
        <p:spPr>
          <a:xfrm>
            <a:off x="959249" y="2894294"/>
            <a:ext cx="7453231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Incident Terms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China, Hong-Kong, Houston &amp; Rockets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Initial tweet led to some uptick (blue mark)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Apology initially seemed to diffuse (green mark)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Involvement of Media and LeBron leading to spike (red mark)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3BEFA1A-0CE5-4C02-A8E0-18D19366C9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018875" y="1321911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383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760"/>
    </mc:Choice>
    <mc:Fallback>
      <p:transition spd="slow" advTm="66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20">
            <a:extLst>
              <a:ext uri="{FF2B5EF4-FFF2-40B4-BE49-F238E27FC236}">
                <a16:creationId xmlns:a16="http://schemas.microsoft.com/office/drawing/2014/main" id="{AF825453-BCD0-40F0-8BE1-F55F3F324465}"/>
              </a:ext>
            </a:extLst>
          </p:cNvPr>
          <p:cNvSpPr>
            <a:spLocks/>
          </p:cNvSpPr>
          <p:nvPr/>
        </p:nvSpPr>
        <p:spPr bwMode="auto">
          <a:xfrm rot="12284135">
            <a:off x="19219258" y="-208851"/>
            <a:ext cx="5260596" cy="3997642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4" name="Freeform 54">
            <a:extLst>
              <a:ext uri="{FF2B5EF4-FFF2-40B4-BE49-F238E27FC236}">
                <a16:creationId xmlns:a16="http://schemas.microsoft.com/office/drawing/2014/main" id="{8BF8AB19-89C3-467C-B91C-6D5FFB8A0CF6}"/>
              </a:ext>
            </a:extLst>
          </p:cNvPr>
          <p:cNvSpPr>
            <a:spLocks/>
          </p:cNvSpPr>
          <p:nvPr/>
        </p:nvSpPr>
        <p:spPr bwMode="auto">
          <a:xfrm rot="14334190">
            <a:off x="21410544" y="9156180"/>
            <a:ext cx="1487488" cy="920750"/>
          </a:xfrm>
          <a:custGeom>
            <a:avLst/>
            <a:gdLst>
              <a:gd name="T0" fmla="*/ 128 w 488"/>
              <a:gd name="T1" fmla="*/ 123 h 301"/>
              <a:gd name="T2" fmla="*/ 234 w 488"/>
              <a:gd name="T3" fmla="*/ 153 h 301"/>
              <a:gd name="T4" fmla="*/ 370 w 488"/>
              <a:gd name="T5" fmla="*/ 248 h 301"/>
              <a:gd name="T6" fmla="*/ 443 w 488"/>
              <a:gd name="T7" fmla="*/ 296 h 301"/>
              <a:gd name="T8" fmla="*/ 482 w 488"/>
              <a:gd name="T9" fmla="*/ 203 h 301"/>
              <a:gd name="T10" fmla="*/ 399 w 488"/>
              <a:gd name="T11" fmla="*/ 95 h 301"/>
              <a:gd name="T12" fmla="*/ 236 w 488"/>
              <a:gd name="T13" fmla="*/ 70 h 301"/>
              <a:gd name="T14" fmla="*/ 172 w 488"/>
              <a:gd name="T15" fmla="*/ 70 h 301"/>
              <a:gd name="T16" fmla="*/ 111 w 488"/>
              <a:gd name="T17" fmla="*/ 51 h 301"/>
              <a:gd name="T18" fmla="*/ 45 w 488"/>
              <a:gd name="T19" fmla="*/ 10 h 301"/>
              <a:gd name="T20" fmla="*/ 10 w 488"/>
              <a:gd name="T21" fmla="*/ 10 h 301"/>
              <a:gd name="T22" fmla="*/ 20 w 488"/>
              <a:gd name="T23" fmla="*/ 53 h 301"/>
              <a:gd name="T24" fmla="*/ 128 w 488"/>
              <a:gd name="T25" fmla="*/ 123 h 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88" h="301">
                <a:moveTo>
                  <a:pt x="128" y="123"/>
                </a:moveTo>
                <a:cubicBezTo>
                  <a:pt x="163" y="134"/>
                  <a:pt x="200" y="140"/>
                  <a:pt x="234" y="153"/>
                </a:cubicBezTo>
                <a:cubicBezTo>
                  <a:pt x="287" y="172"/>
                  <a:pt x="334" y="205"/>
                  <a:pt x="370" y="248"/>
                </a:cubicBezTo>
                <a:cubicBezTo>
                  <a:pt x="389" y="272"/>
                  <a:pt x="412" y="301"/>
                  <a:pt x="443" y="296"/>
                </a:cubicBezTo>
                <a:cubicBezTo>
                  <a:pt x="484" y="290"/>
                  <a:pt x="488" y="236"/>
                  <a:pt x="482" y="203"/>
                </a:cubicBezTo>
                <a:cubicBezTo>
                  <a:pt x="475" y="154"/>
                  <a:pt x="442" y="116"/>
                  <a:pt x="399" y="95"/>
                </a:cubicBezTo>
                <a:cubicBezTo>
                  <a:pt x="347" y="68"/>
                  <a:pt x="292" y="68"/>
                  <a:pt x="236" y="70"/>
                </a:cubicBezTo>
                <a:cubicBezTo>
                  <a:pt x="214" y="70"/>
                  <a:pt x="193" y="73"/>
                  <a:pt x="172" y="70"/>
                </a:cubicBezTo>
                <a:cubicBezTo>
                  <a:pt x="151" y="67"/>
                  <a:pt x="130" y="61"/>
                  <a:pt x="111" y="51"/>
                </a:cubicBezTo>
                <a:cubicBezTo>
                  <a:pt x="87" y="40"/>
                  <a:pt x="67" y="23"/>
                  <a:pt x="45" y="10"/>
                </a:cubicBezTo>
                <a:cubicBezTo>
                  <a:pt x="35" y="5"/>
                  <a:pt x="19" y="0"/>
                  <a:pt x="10" y="10"/>
                </a:cubicBezTo>
                <a:cubicBezTo>
                  <a:pt x="0" y="22"/>
                  <a:pt x="12" y="43"/>
                  <a:pt x="20" y="53"/>
                </a:cubicBezTo>
                <a:cubicBezTo>
                  <a:pt x="44" y="87"/>
                  <a:pt x="88" y="111"/>
                  <a:pt x="128" y="123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5" name="Freeform 40">
            <a:extLst>
              <a:ext uri="{FF2B5EF4-FFF2-40B4-BE49-F238E27FC236}">
                <a16:creationId xmlns:a16="http://schemas.microsoft.com/office/drawing/2014/main" id="{DA4ADB37-1136-4C85-BFE0-536C55AAE6F2}"/>
              </a:ext>
            </a:extLst>
          </p:cNvPr>
          <p:cNvSpPr>
            <a:spLocks/>
          </p:cNvSpPr>
          <p:nvPr/>
        </p:nvSpPr>
        <p:spPr bwMode="auto">
          <a:xfrm>
            <a:off x="22062426" y="8193927"/>
            <a:ext cx="596900" cy="493712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6" name="Freeform 40">
            <a:extLst>
              <a:ext uri="{FF2B5EF4-FFF2-40B4-BE49-F238E27FC236}">
                <a16:creationId xmlns:a16="http://schemas.microsoft.com/office/drawing/2014/main" id="{01F6C0B8-DA55-4864-983E-0CE1F85160C0}"/>
              </a:ext>
            </a:extLst>
          </p:cNvPr>
          <p:cNvSpPr>
            <a:spLocks/>
          </p:cNvSpPr>
          <p:nvPr/>
        </p:nvSpPr>
        <p:spPr bwMode="auto">
          <a:xfrm>
            <a:off x="22504881" y="7785843"/>
            <a:ext cx="427758" cy="353810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7" name="Freeform 35">
            <a:extLst>
              <a:ext uri="{FF2B5EF4-FFF2-40B4-BE49-F238E27FC236}">
                <a16:creationId xmlns:a16="http://schemas.microsoft.com/office/drawing/2014/main" id="{CB9B919D-E42A-4D6C-B002-500BEE9FBA77}"/>
              </a:ext>
            </a:extLst>
          </p:cNvPr>
          <p:cNvSpPr>
            <a:spLocks/>
          </p:cNvSpPr>
          <p:nvPr/>
        </p:nvSpPr>
        <p:spPr bwMode="auto">
          <a:xfrm rot="6654431">
            <a:off x="20955380" y="11690566"/>
            <a:ext cx="506590" cy="553061"/>
          </a:xfrm>
          <a:custGeom>
            <a:avLst/>
            <a:gdLst>
              <a:gd name="T0" fmla="*/ 30 w 219"/>
              <a:gd name="T1" fmla="*/ 162 h 239"/>
              <a:gd name="T2" fmla="*/ 4 w 219"/>
              <a:gd name="T3" fmla="*/ 212 h 239"/>
              <a:gd name="T4" fmla="*/ 35 w 219"/>
              <a:gd name="T5" fmla="*/ 237 h 239"/>
              <a:gd name="T6" fmla="*/ 76 w 219"/>
              <a:gd name="T7" fmla="*/ 230 h 239"/>
              <a:gd name="T8" fmla="*/ 198 w 219"/>
              <a:gd name="T9" fmla="*/ 72 h 239"/>
              <a:gd name="T10" fmla="*/ 30 w 219"/>
              <a:gd name="T11" fmla="*/ 16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9" h="239">
                <a:moveTo>
                  <a:pt x="30" y="162"/>
                </a:moveTo>
                <a:cubicBezTo>
                  <a:pt x="15" y="175"/>
                  <a:pt x="0" y="193"/>
                  <a:pt x="4" y="212"/>
                </a:cubicBezTo>
                <a:cubicBezTo>
                  <a:pt x="7" y="226"/>
                  <a:pt x="21" y="235"/>
                  <a:pt x="35" y="237"/>
                </a:cubicBezTo>
                <a:cubicBezTo>
                  <a:pt x="49" y="239"/>
                  <a:pt x="63" y="235"/>
                  <a:pt x="76" y="230"/>
                </a:cubicBezTo>
                <a:cubicBezTo>
                  <a:pt x="121" y="211"/>
                  <a:pt x="219" y="132"/>
                  <a:pt x="198" y="72"/>
                </a:cubicBezTo>
                <a:cubicBezTo>
                  <a:pt x="173" y="0"/>
                  <a:pt x="52" y="142"/>
                  <a:pt x="30" y="16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8" name="Freeform 20">
            <a:extLst>
              <a:ext uri="{FF2B5EF4-FFF2-40B4-BE49-F238E27FC236}">
                <a16:creationId xmlns:a16="http://schemas.microsoft.com/office/drawing/2014/main" id="{76ED8F84-E427-4344-9A9B-7A1C6321D9FA}"/>
              </a:ext>
            </a:extLst>
          </p:cNvPr>
          <p:cNvSpPr>
            <a:spLocks/>
          </p:cNvSpPr>
          <p:nvPr/>
        </p:nvSpPr>
        <p:spPr bwMode="auto">
          <a:xfrm>
            <a:off x="21849556" y="714217"/>
            <a:ext cx="2166166" cy="1646117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06B022CA-8C99-49DF-8310-D64BD0D8A0FD}"/>
              </a:ext>
            </a:extLst>
          </p:cNvPr>
          <p:cNvSpPr/>
          <p:nvPr/>
        </p:nvSpPr>
        <p:spPr>
          <a:xfrm>
            <a:off x="21393315" y="8730440"/>
            <a:ext cx="3085935" cy="4380513"/>
          </a:xfrm>
          <a:custGeom>
            <a:avLst/>
            <a:gdLst>
              <a:gd name="connsiteX0" fmla="*/ 1515591 w 3085935"/>
              <a:gd name="connsiteY0" fmla="*/ 875 h 4380513"/>
              <a:gd name="connsiteX1" fmla="*/ 1672911 w 3085935"/>
              <a:gd name="connsiteY1" fmla="*/ 7659 h 4380513"/>
              <a:gd name="connsiteX2" fmla="*/ 1961889 w 3085935"/>
              <a:gd name="connsiteY2" fmla="*/ 67297 h 4380513"/>
              <a:gd name="connsiteX3" fmla="*/ 3015291 w 3085935"/>
              <a:gd name="connsiteY3" fmla="*/ 873684 h 4380513"/>
              <a:gd name="connsiteX4" fmla="*/ 3085935 w 3085935"/>
              <a:gd name="connsiteY4" fmla="*/ 971483 h 4380513"/>
              <a:gd name="connsiteX5" fmla="*/ 3085935 w 3085935"/>
              <a:gd name="connsiteY5" fmla="*/ 3726124 h 4380513"/>
              <a:gd name="connsiteX6" fmla="*/ 3029293 w 3085935"/>
              <a:gd name="connsiteY6" fmla="*/ 3781481 h 4380513"/>
              <a:gd name="connsiteX7" fmla="*/ 2896395 w 3085935"/>
              <a:gd name="connsiteY7" fmla="*/ 3890248 h 4380513"/>
              <a:gd name="connsiteX8" fmla="*/ 1710187 w 3085935"/>
              <a:gd name="connsiteY8" fmla="*/ 4351524 h 4380513"/>
              <a:gd name="connsiteX9" fmla="*/ 453429 w 3085935"/>
              <a:gd name="connsiteY9" fmla="*/ 4121185 h 4380513"/>
              <a:gd name="connsiteX10" fmla="*/ 89875 w 3085935"/>
              <a:gd name="connsiteY10" fmla="*/ 3601308 h 4380513"/>
              <a:gd name="connsiteX11" fmla="*/ 28341 w 3085935"/>
              <a:gd name="connsiteY11" fmla="*/ 2970237 h 4380513"/>
              <a:gd name="connsiteX12" fmla="*/ 1026981 w 3085935"/>
              <a:gd name="connsiteY12" fmla="*/ 2060739 h 4380513"/>
              <a:gd name="connsiteX13" fmla="*/ 1123909 w 3085935"/>
              <a:gd name="connsiteY13" fmla="*/ 1466788 h 4380513"/>
              <a:gd name="connsiteX14" fmla="*/ 1004057 w 3085935"/>
              <a:gd name="connsiteY14" fmla="*/ 830623 h 4380513"/>
              <a:gd name="connsiteX15" fmla="*/ 1109665 w 3085935"/>
              <a:gd name="connsiteY15" fmla="*/ 200605 h 4380513"/>
              <a:gd name="connsiteX16" fmla="*/ 1515591 w 3085935"/>
              <a:gd name="connsiteY16" fmla="*/ 875 h 43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85935" h="4380513">
                <a:moveTo>
                  <a:pt x="1515591" y="875"/>
                </a:moveTo>
                <a:cubicBezTo>
                  <a:pt x="1568469" y="-1552"/>
                  <a:pt x="1621667" y="1185"/>
                  <a:pt x="1672911" y="7659"/>
                </a:cubicBezTo>
                <a:cubicBezTo>
                  <a:pt x="1769411" y="17479"/>
                  <a:pt x="1867647" y="43431"/>
                  <a:pt x="1961889" y="67297"/>
                </a:cubicBezTo>
                <a:cubicBezTo>
                  <a:pt x="2375495" y="242177"/>
                  <a:pt x="2736881" y="524591"/>
                  <a:pt x="3015291" y="873684"/>
                </a:cubicBezTo>
                <a:lnTo>
                  <a:pt x="3085935" y="971483"/>
                </a:lnTo>
                <a:lnTo>
                  <a:pt x="3085935" y="3726124"/>
                </a:lnTo>
                <a:lnTo>
                  <a:pt x="3029293" y="3781481"/>
                </a:lnTo>
                <a:cubicBezTo>
                  <a:pt x="2986679" y="3819576"/>
                  <a:pt x="2942307" y="3855869"/>
                  <a:pt x="2896395" y="3890248"/>
                </a:cubicBezTo>
                <a:cubicBezTo>
                  <a:pt x="2551485" y="4151600"/>
                  <a:pt x="2132133" y="4292844"/>
                  <a:pt x="1710187" y="4351524"/>
                </a:cubicBezTo>
                <a:cubicBezTo>
                  <a:pt x="1286159" y="4414190"/>
                  <a:pt x="805211" y="4391285"/>
                  <a:pt x="453429" y="4121185"/>
                </a:cubicBezTo>
                <a:cubicBezTo>
                  <a:pt x="284567" y="3987270"/>
                  <a:pt x="171079" y="3796006"/>
                  <a:pt x="89875" y="3601308"/>
                </a:cubicBezTo>
                <a:cubicBezTo>
                  <a:pt x="14747" y="3404709"/>
                  <a:pt x="-33647" y="3176398"/>
                  <a:pt x="28341" y="2970237"/>
                </a:cubicBezTo>
                <a:cubicBezTo>
                  <a:pt x="165521" y="2493754"/>
                  <a:pt x="667839" y="2329881"/>
                  <a:pt x="1026981" y="2060739"/>
                </a:cubicBezTo>
                <a:cubicBezTo>
                  <a:pt x="1226949" y="1911448"/>
                  <a:pt x="1170569" y="1678966"/>
                  <a:pt x="1123909" y="1466788"/>
                </a:cubicBezTo>
                <a:cubicBezTo>
                  <a:pt x="1081237" y="1256696"/>
                  <a:pt x="1028501" y="1046419"/>
                  <a:pt x="1004057" y="830623"/>
                </a:cubicBezTo>
                <a:cubicBezTo>
                  <a:pt x="985511" y="622986"/>
                  <a:pt x="991791" y="377564"/>
                  <a:pt x="1109665" y="200605"/>
                </a:cubicBezTo>
                <a:cubicBezTo>
                  <a:pt x="1201197" y="61905"/>
                  <a:pt x="1356957" y="8156"/>
                  <a:pt x="1515591" y="875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57E47D1-78EA-4245-9D73-E6191E6D82E2}"/>
              </a:ext>
            </a:extLst>
          </p:cNvPr>
          <p:cNvGrpSpPr/>
          <p:nvPr/>
        </p:nvGrpSpPr>
        <p:grpSpPr>
          <a:xfrm rot="9633441">
            <a:off x="21131284" y="972865"/>
            <a:ext cx="545969" cy="1128818"/>
            <a:chOff x="12984240" y="3599801"/>
            <a:chExt cx="1007979" cy="2084047"/>
          </a:xfrm>
        </p:grpSpPr>
        <p:sp>
          <p:nvSpPr>
            <p:cNvPr id="20" name="Freeform 35">
              <a:extLst>
                <a:ext uri="{FF2B5EF4-FFF2-40B4-BE49-F238E27FC236}">
                  <a16:creationId xmlns:a16="http://schemas.microsoft.com/office/drawing/2014/main" id="{A4E35FCA-A1E7-4558-A797-ABB082B0D95C}"/>
                </a:ext>
              </a:extLst>
            </p:cNvPr>
            <p:cNvSpPr>
              <a:spLocks/>
            </p:cNvSpPr>
            <p:nvPr/>
          </p:nvSpPr>
          <p:spPr bwMode="auto">
            <a:xfrm rot="20081361">
              <a:off x="13018947" y="4621295"/>
              <a:ext cx="973272" cy="1062553"/>
            </a:xfrm>
            <a:custGeom>
              <a:avLst/>
              <a:gdLst>
                <a:gd name="T0" fmla="*/ 30 w 219"/>
                <a:gd name="T1" fmla="*/ 162 h 239"/>
                <a:gd name="T2" fmla="*/ 4 w 219"/>
                <a:gd name="T3" fmla="*/ 212 h 239"/>
                <a:gd name="T4" fmla="*/ 35 w 219"/>
                <a:gd name="T5" fmla="*/ 237 h 239"/>
                <a:gd name="T6" fmla="*/ 76 w 219"/>
                <a:gd name="T7" fmla="*/ 230 h 239"/>
                <a:gd name="T8" fmla="*/ 198 w 219"/>
                <a:gd name="T9" fmla="*/ 72 h 239"/>
                <a:gd name="T10" fmla="*/ 30 w 219"/>
                <a:gd name="T11" fmla="*/ 16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239">
                  <a:moveTo>
                    <a:pt x="30" y="162"/>
                  </a:moveTo>
                  <a:cubicBezTo>
                    <a:pt x="15" y="175"/>
                    <a:pt x="0" y="193"/>
                    <a:pt x="4" y="212"/>
                  </a:cubicBezTo>
                  <a:cubicBezTo>
                    <a:pt x="7" y="226"/>
                    <a:pt x="21" y="235"/>
                    <a:pt x="35" y="237"/>
                  </a:cubicBezTo>
                  <a:cubicBezTo>
                    <a:pt x="49" y="239"/>
                    <a:pt x="63" y="235"/>
                    <a:pt x="76" y="230"/>
                  </a:cubicBezTo>
                  <a:cubicBezTo>
                    <a:pt x="121" y="211"/>
                    <a:pt x="219" y="132"/>
                    <a:pt x="198" y="72"/>
                  </a:cubicBezTo>
                  <a:cubicBezTo>
                    <a:pt x="173" y="0"/>
                    <a:pt x="52" y="142"/>
                    <a:pt x="30" y="16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1" name="Freeform 40">
              <a:extLst>
                <a:ext uri="{FF2B5EF4-FFF2-40B4-BE49-F238E27FC236}">
                  <a16:creationId xmlns:a16="http://schemas.microsoft.com/office/drawing/2014/main" id="{6111B11C-AEA6-4734-BF59-071AAD6CB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76275" y="4080287"/>
              <a:ext cx="596900" cy="493712"/>
            </a:xfrm>
            <a:custGeom>
              <a:avLst/>
              <a:gdLst>
                <a:gd name="T0" fmla="*/ 52 w 194"/>
                <a:gd name="T1" fmla="*/ 142 h 160"/>
                <a:gd name="T2" fmla="*/ 134 w 194"/>
                <a:gd name="T3" fmla="*/ 144 h 160"/>
                <a:gd name="T4" fmla="*/ 95 w 194"/>
                <a:gd name="T5" fmla="*/ 12 h 160"/>
                <a:gd name="T6" fmla="*/ 52 w 194"/>
                <a:gd name="T7" fmla="*/ 1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60">
                  <a:moveTo>
                    <a:pt x="52" y="142"/>
                  </a:moveTo>
                  <a:cubicBezTo>
                    <a:pt x="75" y="159"/>
                    <a:pt x="110" y="160"/>
                    <a:pt x="134" y="144"/>
                  </a:cubicBezTo>
                  <a:cubicBezTo>
                    <a:pt x="194" y="105"/>
                    <a:pt x="157" y="22"/>
                    <a:pt x="95" y="12"/>
                  </a:cubicBezTo>
                  <a:cubicBezTo>
                    <a:pt x="24" y="0"/>
                    <a:pt x="0" y="103"/>
                    <a:pt x="52" y="14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2" name="Freeform 40">
              <a:extLst>
                <a:ext uri="{FF2B5EF4-FFF2-40B4-BE49-F238E27FC236}">
                  <a16:creationId xmlns:a16="http://schemas.microsoft.com/office/drawing/2014/main" id="{8722D1C9-BDCD-432F-AAD9-B1C59255C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84240" y="3599801"/>
              <a:ext cx="427758" cy="353810"/>
            </a:xfrm>
            <a:custGeom>
              <a:avLst/>
              <a:gdLst>
                <a:gd name="T0" fmla="*/ 52 w 194"/>
                <a:gd name="T1" fmla="*/ 142 h 160"/>
                <a:gd name="T2" fmla="*/ 134 w 194"/>
                <a:gd name="T3" fmla="*/ 144 h 160"/>
                <a:gd name="T4" fmla="*/ 95 w 194"/>
                <a:gd name="T5" fmla="*/ 12 h 160"/>
                <a:gd name="T6" fmla="*/ 52 w 194"/>
                <a:gd name="T7" fmla="*/ 1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60">
                  <a:moveTo>
                    <a:pt x="52" y="142"/>
                  </a:moveTo>
                  <a:cubicBezTo>
                    <a:pt x="75" y="159"/>
                    <a:pt x="110" y="160"/>
                    <a:pt x="134" y="144"/>
                  </a:cubicBezTo>
                  <a:cubicBezTo>
                    <a:pt x="194" y="105"/>
                    <a:pt x="157" y="22"/>
                    <a:pt x="95" y="12"/>
                  </a:cubicBezTo>
                  <a:cubicBezTo>
                    <a:pt x="24" y="0"/>
                    <a:pt x="0" y="103"/>
                    <a:pt x="52" y="14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sp>
        <p:nvSpPr>
          <p:cNvPr id="23" name="Freeform 59">
            <a:extLst>
              <a:ext uri="{FF2B5EF4-FFF2-40B4-BE49-F238E27FC236}">
                <a16:creationId xmlns:a16="http://schemas.microsoft.com/office/drawing/2014/main" id="{DB568118-54CC-4613-A586-4CF11EE1720D}"/>
              </a:ext>
            </a:extLst>
          </p:cNvPr>
          <p:cNvSpPr>
            <a:spLocks/>
          </p:cNvSpPr>
          <p:nvPr/>
        </p:nvSpPr>
        <p:spPr bwMode="auto">
          <a:xfrm rot="20277741">
            <a:off x="21957283" y="2293944"/>
            <a:ext cx="914970" cy="904552"/>
          </a:xfrm>
          <a:custGeom>
            <a:avLst/>
            <a:gdLst>
              <a:gd name="T0" fmla="*/ 469 w 749"/>
              <a:gd name="T1" fmla="*/ 253 h 796"/>
              <a:gd name="T2" fmla="*/ 267 w 749"/>
              <a:gd name="T3" fmla="*/ 144 h 796"/>
              <a:gd name="T4" fmla="*/ 150 w 749"/>
              <a:gd name="T5" fmla="*/ 54 h 796"/>
              <a:gd name="T6" fmla="*/ 48 w 749"/>
              <a:gd name="T7" fmla="*/ 214 h 796"/>
              <a:gd name="T8" fmla="*/ 194 w 749"/>
              <a:gd name="T9" fmla="*/ 648 h 796"/>
              <a:gd name="T10" fmla="*/ 645 w 749"/>
              <a:gd name="T11" fmla="*/ 685 h 796"/>
              <a:gd name="T12" fmla="*/ 735 w 749"/>
              <a:gd name="T13" fmla="*/ 523 h 796"/>
              <a:gd name="T14" fmla="*/ 469 w 749"/>
              <a:gd name="T15" fmla="*/ 253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49" h="796">
                <a:moveTo>
                  <a:pt x="469" y="253"/>
                </a:moveTo>
                <a:cubicBezTo>
                  <a:pt x="397" y="238"/>
                  <a:pt x="295" y="225"/>
                  <a:pt x="267" y="144"/>
                </a:cubicBezTo>
                <a:cubicBezTo>
                  <a:pt x="245" y="85"/>
                  <a:pt x="233" y="0"/>
                  <a:pt x="150" y="54"/>
                </a:cubicBezTo>
                <a:cubicBezTo>
                  <a:pt x="98" y="87"/>
                  <a:pt x="65" y="157"/>
                  <a:pt x="48" y="214"/>
                </a:cubicBezTo>
                <a:cubicBezTo>
                  <a:pt x="0" y="372"/>
                  <a:pt x="67" y="547"/>
                  <a:pt x="194" y="648"/>
                </a:cubicBezTo>
                <a:cubicBezTo>
                  <a:pt x="317" y="746"/>
                  <a:pt x="513" y="796"/>
                  <a:pt x="645" y="685"/>
                </a:cubicBezTo>
                <a:cubicBezTo>
                  <a:pt x="692" y="645"/>
                  <a:pt x="729" y="586"/>
                  <a:pt x="735" y="523"/>
                </a:cubicBezTo>
                <a:cubicBezTo>
                  <a:pt x="749" y="377"/>
                  <a:pt x="593" y="280"/>
                  <a:pt x="469" y="253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86AF9B6-A333-45D6-864A-4108E392696F}"/>
              </a:ext>
            </a:extLst>
          </p:cNvPr>
          <p:cNvSpPr/>
          <p:nvPr/>
        </p:nvSpPr>
        <p:spPr>
          <a:xfrm>
            <a:off x="19885561" y="10257938"/>
            <a:ext cx="4593689" cy="3431669"/>
          </a:xfrm>
          <a:custGeom>
            <a:avLst/>
            <a:gdLst>
              <a:gd name="connsiteX0" fmla="*/ 4475159 w 4593689"/>
              <a:gd name="connsiteY0" fmla="*/ 167 h 3431669"/>
              <a:gd name="connsiteX1" fmla="*/ 4583923 w 4593689"/>
              <a:gd name="connsiteY1" fmla="*/ 9138 h 3431669"/>
              <a:gd name="connsiteX2" fmla="*/ 4593689 w 4593689"/>
              <a:gd name="connsiteY2" fmla="*/ 12065 h 3431669"/>
              <a:gd name="connsiteX3" fmla="*/ 4593689 w 4593689"/>
              <a:gd name="connsiteY3" fmla="*/ 3431669 h 3431669"/>
              <a:gd name="connsiteX4" fmla="*/ 632421 w 4593689"/>
              <a:gd name="connsiteY4" fmla="*/ 3431669 h 3431669"/>
              <a:gd name="connsiteX5" fmla="*/ 557051 w 4593689"/>
              <a:gd name="connsiteY5" fmla="*/ 3355297 h 3431669"/>
              <a:gd name="connsiteX6" fmla="*/ 410797 w 4593689"/>
              <a:gd name="connsiteY6" fmla="*/ 3190167 h 3431669"/>
              <a:gd name="connsiteX7" fmla="*/ 152645 w 4593689"/>
              <a:gd name="connsiteY7" fmla="*/ 2837790 h 3431669"/>
              <a:gd name="connsiteX8" fmla="*/ 3829 w 4593689"/>
              <a:gd name="connsiteY8" fmla="*/ 2527941 h 3431669"/>
              <a:gd name="connsiteX9" fmla="*/ 167831 w 4593689"/>
              <a:gd name="connsiteY9" fmla="*/ 2215055 h 3431669"/>
              <a:gd name="connsiteX10" fmla="*/ 641615 w 4593689"/>
              <a:gd name="connsiteY10" fmla="*/ 2108734 h 3431669"/>
              <a:gd name="connsiteX11" fmla="*/ 1598291 w 4593689"/>
              <a:gd name="connsiteY11" fmla="*/ 2166451 h 3431669"/>
              <a:gd name="connsiteX12" fmla="*/ 2075113 w 4593689"/>
              <a:gd name="connsiteY12" fmla="*/ 2175564 h 3431669"/>
              <a:gd name="connsiteX13" fmla="*/ 2533711 w 4593689"/>
              <a:gd name="connsiteY13" fmla="*/ 2002413 h 3431669"/>
              <a:gd name="connsiteX14" fmla="*/ 3101643 w 4593689"/>
              <a:gd name="connsiteY14" fmla="*/ 1324999 h 3431669"/>
              <a:gd name="connsiteX15" fmla="*/ 3572389 w 4593689"/>
              <a:gd name="connsiteY15" fmla="*/ 629357 h 3431669"/>
              <a:gd name="connsiteX16" fmla="*/ 4240543 w 4593689"/>
              <a:gd name="connsiteY16" fmla="*/ 58263 h 3431669"/>
              <a:gd name="connsiteX17" fmla="*/ 4475159 w 4593689"/>
              <a:gd name="connsiteY17" fmla="*/ 167 h 3431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593689" h="3431669">
                <a:moveTo>
                  <a:pt x="4475159" y="167"/>
                </a:moveTo>
                <a:cubicBezTo>
                  <a:pt x="4512363" y="-782"/>
                  <a:pt x="4548617" y="2350"/>
                  <a:pt x="4583923" y="9138"/>
                </a:cubicBezTo>
                <a:lnTo>
                  <a:pt x="4593689" y="12065"/>
                </a:lnTo>
                <a:lnTo>
                  <a:pt x="4593689" y="3431669"/>
                </a:lnTo>
                <a:lnTo>
                  <a:pt x="632421" y="3431669"/>
                </a:lnTo>
                <a:lnTo>
                  <a:pt x="557051" y="3355297"/>
                </a:lnTo>
                <a:cubicBezTo>
                  <a:pt x="506655" y="3301424"/>
                  <a:pt x="457871" y="3246365"/>
                  <a:pt x="410797" y="3190167"/>
                </a:cubicBezTo>
                <a:cubicBezTo>
                  <a:pt x="319685" y="3077771"/>
                  <a:pt x="231609" y="2959300"/>
                  <a:pt x="152645" y="2837790"/>
                </a:cubicBezTo>
                <a:cubicBezTo>
                  <a:pt x="91905" y="2743621"/>
                  <a:pt x="22051" y="2646413"/>
                  <a:pt x="3829" y="2527941"/>
                </a:cubicBezTo>
                <a:cubicBezTo>
                  <a:pt x="-14393" y="2418583"/>
                  <a:pt x="31163" y="2294036"/>
                  <a:pt x="167831" y="2215055"/>
                </a:cubicBezTo>
                <a:cubicBezTo>
                  <a:pt x="316647" y="2126961"/>
                  <a:pt x="489761" y="2114809"/>
                  <a:pt x="641615" y="2108734"/>
                </a:cubicBezTo>
                <a:cubicBezTo>
                  <a:pt x="969619" y="2099621"/>
                  <a:pt x="1279399" y="2142149"/>
                  <a:pt x="1598291" y="2166451"/>
                </a:cubicBezTo>
                <a:cubicBezTo>
                  <a:pt x="1753183" y="2175564"/>
                  <a:pt x="1911111" y="2184677"/>
                  <a:pt x="2075113" y="2175564"/>
                </a:cubicBezTo>
                <a:cubicBezTo>
                  <a:pt x="2239115" y="2163413"/>
                  <a:pt x="2394005" y="2114809"/>
                  <a:pt x="2533711" y="2002413"/>
                </a:cubicBezTo>
                <a:cubicBezTo>
                  <a:pt x="2773639" y="1814074"/>
                  <a:pt x="2946751" y="1558904"/>
                  <a:pt x="3101643" y="1324999"/>
                </a:cubicBezTo>
                <a:cubicBezTo>
                  <a:pt x="3256533" y="1094131"/>
                  <a:pt x="3396239" y="854150"/>
                  <a:pt x="3572389" y="629357"/>
                </a:cubicBezTo>
                <a:cubicBezTo>
                  <a:pt x="3742465" y="410641"/>
                  <a:pt x="3967207" y="179773"/>
                  <a:pt x="4240543" y="58263"/>
                </a:cubicBezTo>
                <a:cubicBezTo>
                  <a:pt x="4322545" y="20292"/>
                  <a:pt x="4400751" y="2065"/>
                  <a:pt x="4475159" y="167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76754E7-930D-4F59-9C18-742317881F65}"/>
              </a:ext>
            </a:extLst>
          </p:cNvPr>
          <p:cNvGrpSpPr/>
          <p:nvPr/>
        </p:nvGrpSpPr>
        <p:grpSpPr>
          <a:xfrm rot="17052509">
            <a:off x="17940724" y="5975004"/>
            <a:ext cx="7253120" cy="2189371"/>
            <a:chOff x="1298437" y="1350234"/>
            <a:chExt cx="5156959" cy="1556640"/>
          </a:xfrm>
        </p:grpSpPr>
        <p:sp>
          <p:nvSpPr>
            <p:cNvPr id="28" name="Freeform 64">
              <a:extLst>
                <a:ext uri="{FF2B5EF4-FFF2-40B4-BE49-F238E27FC236}">
                  <a16:creationId xmlns:a16="http://schemas.microsoft.com/office/drawing/2014/main" id="{C0FE7BB1-3A8E-4FAC-B81E-FB1B2BEDFA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3890" y="1528189"/>
              <a:ext cx="209800" cy="202307"/>
            </a:xfrm>
            <a:custGeom>
              <a:avLst/>
              <a:gdLst>
                <a:gd name="T0" fmla="*/ 14 w 27"/>
                <a:gd name="T1" fmla="*/ 0 h 26"/>
                <a:gd name="T2" fmla="*/ 0 w 27"/>
                <a:gd name="T3" fmla="*/ 13 h 26"/>
                <a:gd name="T4" fmla="*/ 14 w 27"/>
                <a:gd name="T5" fmla="*/ 26 h 26"/>
                <a:gd name="T6" fmla="*/ 27 w 27"/>
                <a:gd name="T7" fmla="*/ 13 h 26"/>
                <a:gd name="T8" fmla="*/ 14 w 27"/>
                <a:gd name="T9" fmla="*/ 0 h 26"/>
                <a:gd name="T10" fmla="*/ 14 w 27"/>
                <a:gd name="T11" fmla="*/ 22 h 26"/>
                <a:gd name="T12" fmla="*/ 4 w 27"/>
                <a:gd name="T13" fmla="*/ 13 h 26"/>
                <a:gd name="T14" fmla="*/ 14 w 27"/>
                <a:gd name="T15" fmla="*/ 3 h 26"/>
                <a:gd name="T16" fmla="*/ 23 w 27"/>
                <a:gd name="T17" fmla="*/ 13 h 26"/>
                <a:gd name="T18" fmla="*/ 14 w 27"/>
                <a:gd name="T19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26">
                  <a:moveTo>
                    <a:pt x="14" y="0"/>
                  </a:moveTo>
                  <a:cubicBezTo>
                    <a:pt x="6" y="0"/>
                    <a:pt x="0" y="5"/>
                    <a:pt x="0" y="13"/>
                  </a:cubicBezTo>
                  <a:cubicBezTo>
                    <a:pt x="0" y="20"/>
                    <a:pt x="6" y="26"/>
                    <a:pt x="14" y="26"/>
                  </a:cubicBezTo>
                  <a:cubicBezTo>
                    <a:pt x="21" y="26"/>
                    <a:pt x="27" y="20"/>
                    <a:pt x="27" y="13"/>
                  </a:cubicBezTo>
                  <a:cubicBezTo>
                    <a:pt x="27" y="5"/>
                    <a:pt x="21" y="0"/>
                    <a:pt x="14" y="0"/>
                  </a:cubicBezTo>
                  <a:close/>
                  <a:moveTo>
                    <a:pt x="14" y="22"/>
                  </a:moveTo>
                  <a:cubicBezTo>
                    <a:pt x="8" y="22"/>
                    <a:pt x="4" y="18"/>
                    <a:pt x="4" y="13"/>
                  </a:cubicBezTo>
                  <a:cubicBezTo>
                    <a:pt x="4" y="7"/>
                    <a:pt x="8" y="3"/>
                    <a:pt x="14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2"/>
                    <a:pt x="14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9" name="Freeform 65">
              <a:extLst>
                <a:ext uri="{FF2B5EF4-FFF2-40B4-BE49-F238E27FC236}">
                  <a16:creationId xmlns:a16="http://schemas.microsoft.com/office/drawing/2014/main" id="{023F6FE8-ED6F-44FE-A4E0-DD7249CAE6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6778" y="2442317"/>
              <a:ext cx="138618" cy="140490"/>
            </a:xfrm>
            <a:custGeom>
              <a:avLst/>
              <a:gdLst>
                <a:gd name="T0" fmla="*/ 16 w 18"/>
                <a:gd name="T1" fmla="*/ 7 h 18"/>
                <a:gd name="T2" fmla="*/ 11 w 18"/>
                <a:gd name="T3" fmla="*/ 7 h 18"/>
                <a:gd name="T4" fmla="*/ 11 w 18"/>
                <a:gd name="T5" fmla="*/ 2 h 18"/>
                <a:gd name="T6" fmla="*/ 9 w 18"/>
                <a:gd name="T7" fmla="*/ 0 h 18"/>
                <a:gd name="T8" fmla="*/ 7 w 18"/>
                <a:gd name="T9" fmla="*/ 2 h 18"/>
                <a:gd name="T10" fmla="*/ 7 w 18"/>
                <a:gd name="T11" fmla="*/ 7 h 18"/>
                <a:gd name="T12" fmla="*/ 1 w 18"/>
                <a:gd name="T13" fmla="*/ 7 h 18"/>
                <a:gd name="T14" fmla="*/ 0 w 18"/>
                <a:gd name="T15" fmla="*/ 9 h 18"/>
                <a:gd name="T16" fmla="*/ 1 w 18"/>
                <a:gd name="T17" fmla="*/ 11 h 18"/>
                <a:gd name="T18" fmla="*/ 7 w 18"/>
                <a:gd name="T19" fmla="*/ 11 h 18"/>
                <a:gd name="T20" fmla="*/ 7 w 18"/>
                <a:gd name="T21" fmla="*/ 17 h 18"/>
                <a:gd name="T22" fmla="*/ 9 w 18"/>
                <a:gd name="T23" fmla="*/ 18 h 18"/>
                <a:gd name="T24" fmla="*/ 11 w 18"/>
                <a:gd name="T25" fmla="*/ 17 h 18"/>
                <a:gd name="T26" fmla="*/ 11 w 18"/>
                <a:gd name="T27" fmla="*/ 11 h 18"/>
                <a:gd name="T28" fmla="*/ 16 w 18"/>
                <a:gd name="T29" fmla="*/ 11 h 18"/>
                <a:gd name="T30" fmla="*/ 18 w 18"/>
                <a:gd name="T31" fmla="*/ 9 h 18"/>
                <a:gd name="T32" fmla="*/ 16 w 18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8">
                  <a:moveTo>
                    <a:pt x="16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0" y="18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9"/>
                  </a:cubicBezTo>
                  <a:cubicBezTo>
                    <a:pt x="18" y="8"/>
                    <a:pt x="17" y="7"/>
                    <a:pt x="1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0" name="Freeform 68">
              <a:extLst>
                <a:ext uri="{FF2B5EF4-FFF2-40B4-BE49-F238E27FC236}">
                  <a16:creationId xmlns:a16="http://schemas.microsoft.com/office/drawing/2014/main" id="{9875E2B6-0458-42CB-A2C1-289153BA33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3028" y="1350234"/>
              <a:ext cx="138618" cy="147983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1" name="Freeform 70">
              <a:extLst>
                <a:ext uri="{FF2B5EF4-FFF2-40B4-BE49-F238E27FC236}">
                  <a16:creationId xmlns:a16="http://schemas.microsoft.com/office/drawing/2014/main" id="{DEC4665F-0A0F-4AC1-BD35-E1DD707113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8437" y="2760763"/>
              <a:ext cx="138618" cy="146111"/>
            </a:xfrm>
            <a:custGeom>
              <a:avLst/>
              <a:gdLst>
                <a:gd name="T0" fmla="*/ 16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1 w 18"/>
                <a:gd name="T13" fmla="*/ 8 h 19"/>
                <a:gd name="T14" fmla="*/ 0 w 18"/>
                <a:gd name="T15" fmla="*/ 10 h 19"/>
                <a:gd name="T16" fmla="*/ 1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6 w 18"/>
                <a:gd name="T29" fmla="*/ 11 h 19"/>
                <a:gd name="T30" fmla="*/ 18 w 18"/>
                <a:gd name="T31" fmla="*/ 10 h 19"/>
                <a:gd name="T32" fmla="*/ 16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6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9"/>
                    <a:pt x="0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10"/>
                  </a:cubicBezTo>
                  <a:cubicBezTo>
                    <a:pt x="18" y="9"/>
                    <a:pt x="17" y="8"/>
                    <a:pt x="16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2" name="Freeform 71">
              <a:extLst>
                <a:ext uri="{FF2B5EF4-FFF2-40B4-BE49-F238E27FC236}">
                  <a16:creationId xmlns:a16="http://schemas.microsoft.com/office/drawing/2014/main" id="{8D3EC46E-DE14-4F91-BD4A-6D2A73B89A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7133" y="1528189"/>
              <a:ext cx="147984" cy="140490"/>
            </a:xfrm>
            <a:custGeom>
              <a:avLst/>
              <a:gdLst>
                <a:gd name="T0" fmla="*/ 17 w 19"/>
                <a:gd name="T1" fmla="*/ 7 h 18"/>
                <a:gd name="T2" fmla="*/ 11 w 19"/>
                <a:gd name="T3" fmla="*/ 7 h 18"/>
                <a:gd name="T4" fmla="*/ 11 w 19"/>
                <a:gd name="T5" fmla="*/ 1 h 18"/>
                <a:gd name="T6" fmla="*/ 10 w 19"/>
                <a:gd name="T7" fmla="*/ 0 h 18"/>
                <a:gd name="T8" fmla="*/ 8 w 19"/>
                <a:gd name="T9" fmla="*/ 1 h 18"/>
                <a:gd name="T10" fmla="*/ 8 w 19"/>
                <a:gd name="T11" fmla="*/ 7 h 18"/>
                <a:gd name="T12" fmla="*/ 2 w 19"/>
                <a:gd name="T13" fmla="*/ 7 h 18"/>
                <a:gd name="T14" fmla="*/ 0 w 19"/>
                <a:gd name="T15" fmla="*/ 9 h 18"/>
                <a:gd name="T16" fmla="*/ 2 w 19"/>
                <a:gd name="T17" fmla="*/ 11 h 18"/>
                <a:gd name="T18" fmla="*/ 8 w 19"/>
                <a:gd name="T19" fmla="*/ 11 h 18"/>
                <a:gd name="T20" fmla="*/ 8 w 19"/>
                <a:gd name="T21" fmla="*/ 17 h 18"/>
                <a:gd name="T22" fmla="*/ 10 w 19"/>
                <a:gd name="T23" fmla="*/ 18 h 18"/>
                <a:gd name="T24" fmla="*/ 11 w 19"/>
                <a:gd name="T25" fmla="*/ 17 h 18"/>
                <a:gd name="T26" fmla="*/ 11 w 19"/>
                <a:gd name="T27" fmla="*/ 11 h 18"/>
                <a:gd name="T28" fmla="*/ 17 w 19"/>
                <a:gd name="T29" fmla="*/ 11 h 18"/>
                <a:gd name="T30" fmla="*/ 19 w 19"/>
                <a:gd name="T31" fmla="*/ 9 h 18"/>
                <a:gd name="T32" fmla="*/ 17 w 19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8">
                  <a:moveTo>
                    <a:pt x="17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9" y="0"/>
                    <a:pt x="8" y="0"/>
                    <a:pt x="8" y="1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7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9" y="18"/>
                    <a:pt x="10" y="18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0"/>
                    <a:pt x="19" y="9"/>
                  </a:cubicBezTo>
                  <a:cubicBezTo>
                    <a:pt x="19" y="8"/>
                    <a:pt x="18" y="7"/>
                    <a:pt x="17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B379332-34F9-403D-92D4-FB9C9ADC3FD8}"/>
              </a:ext>
            </a:extLst>
          </p:cNvPr>
          <p:cNvGrpSpPr/>
          <p:nvPr/>
        </p:nvGrpSpPr>
        <p:grpSpPr>
          <a:xfrm>
            <a:off x="16530835" y="8075116"/>
            <a:ext cx="7521523" cy="2634845"/>
            <a:chOff x="3048019" y="5300841"/>
            <a:chExt cx="4267181" cy="1494825"/>
          </a:xfrm>
        </p:grpSpPr>
        <p:sp>
          <p:nvSpPr>
            <p:cNvPr id="34" name="Freeform 63">
              <a:extLst>
                <a:ext uri="{FF2B5EF4-FFF2-40B4-BE49-F238E27FC236}">
                  <a16:creationId xmlns:a16="http://schemas.microsoft.com/office/drawing/2014/main" id="{86AF6470-24B2-4C70-9E9A-A8DB33E2DA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30599" y="6454741"/>
              <a:ext cx="200434" cy="202307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4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9"/>
                    <a:pt x="3" y="13"/>
                  </a:cubicBezTo>
                  <a:cubicBezTo>
                    <a:pt x="3" y="8"/>
                    <a:pt x="8" y="4"/>
                    <a:pt x="13" y="4"/>
                  </a:cubicBezTo>
                  <a:cubicBezTo>
                    <a:pt x="18" y="4"/>
                    <a:pt x="23" y="8"/>
                    <a:pt x="23" y="13"/>
                  </a:cubicBezTo>
                  <a:cubicBezTo>
                    <a:pt x="23" y="19"/>
                    <a:pt x="18" y="23"/>
                    <a:pt x="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5" name="Freeform 66">
              <a:extLst>
                <a:ext uri="{FF2B5EF4-FFF2-40B4-BE49-F238E27FC236}">
                  <a16:creationId xmlns:a16="http://schemas.microsoft.com/office/drawing/2014/main" id="{336CB808-0BBB-486A-A560-297DDF0D44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8019" y="6486586"/>
              <a:ext cx="140492" cy="146111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6" name="Freeform 67">
              <a:extLst>
                <a:ext uri="{FF2B5EF4-FFF2-40B4-BE49-F238E27FC236}">
                  <a16:creationId xmlns:a16="http://schemas.microsoft.com/office/drawing/2014/main" id="{D0693A60-ADAE-41F5-9575-C476713FF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9089" y="5300841"/>
              <a:ext cx="146111" cy="147983"/>
            </a:xfrm>
            <a:custGeom>
              <a:avLst/>
              <a:gdLst>
                <a:gd name="T0" fmla="*/ 17 w 19"/>
                <a:gd name="T1" fmla="*/ 8 h 19"/>
                <a:gd name="T2" fmla="*/ 11 w 19"/>
                <a:gd name="T3" fmla="*/ 8 h 19"/>
                <a:gd name="T4" fmla="*/ 11 w 19"/>
                <a:gd name="T5" fmla="*/ 2 h 19"/>
                <a:gd name="T6" fmla="*/ 9 w 19"/>
                <a:gd name="T7" fmla="*/ 0 h 19"/>
                <a:gd name="T8" fmla="*/ 8 w 19"/>
                <a:gd name="T9" fmla="*/ 2 h 19"/>
                <a:gd name="T10" fmla="*/ 8 w 19"/>
                <a:gd name="T11" fmla="*/ 8 h 19"/>
                <a:gd name="T12" fmla="*/ 2 w 19"/>
                <a:gd name="T13" fmla="*/ 8 h 19"/>
                <a:gd name="T14" fmla="*/ 0 w 19"/>
                <a:gd name="T15" fmla="*/ 10 h 19"/>
                <a:gd name="T16" fmla="*/ 2 w 19"/>
                <a:gd name="T17" fmla="*/ 11 h 19"/>
                <a:gd name="T18" fmla="*/ 8 w 19"/>
                <a:gd name="T19" fmla="*/ 11 h 19"/>
                <a:gd name="T20" fmla="*/ 8 w 19"/>
                <a:gd name="T21" fmla="*/ 17 h 19"/>
                <a:gd name="T22" fmla="*/ 9 w 19"/>
                <a:gd name="T23" fmla="*/ 19 h 19"/>
                <a:gd name="T24" fmla="*/ 11 w 19"/>
                <a:gd name="T25" fmla="*/ 17 h 19"/>
                <a:gd name="T26" fmla="*/ 11 w 19"/>
                <a:gd name="T27" fmla="*/ 11 h 19"/>
                <a:gd name="T28" fmla="*/ 17 w 19"/>
                <a:gd name="T29" fmla="*/ 11 h 19"/>
                <a:gd name="T30" fmla="*/ 19 w 19"/>
                <a:gd name="T31" fmla="*/ 10 h 19"/>
                <a:gd name="T32" fmla="*/ 17 w 19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1"/>
                    <a:pt x="19" y="10"/>
                  </a:cubicBezTo>
                  <a:cubicBezTo>
                    <a:pt x="19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7" name="Freeform 69">
              <a:extLst>
                <a:ext uri="{FF2B5EF4-FFF2-40B4-BE49-F238E27FC236}">
                  <a16:creationId xmlns:a16="http://schemas.microsoft.com/office/drawing/2014/main" id="{C44D884F-EE88-4C40-AA27-25035D8B7C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1524" y="6647683"/>
              <a:ext cx="138618" cy="147983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10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10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DDC24F5-F7B7-4416-B357-0E0050E416CA}"/>
              </a:ext>
            </a:extLst>
          </p:cNvPr>
          <p:cNvGrpSpPr/>
          <p:nvPr/>
        </p:nvGrpSpPr>
        <p:grpSpPr>
          <a:xfrm>
            <a:off x="581432" y="10690989"/>
            <a:ext cx="2079171" cy="4173936"/>
            <a:chOff x="986130" y="1168764"/>
            <a:chExt cx="2079171" cy="4173936"/>
          </a:xfrm>
        </p:grpSpPr>
        <p:sp>
          <p:nvSpPr>
            <p:cNvPr id="39" name="Freeform 63">
              <a:extLst>
                <a:ext uri="{FF2B5EF4-FFF2-40B4-BE49-F238E27FC236}">
                  <a16:creationId xmlns:a16="http://schemas.microsoft.com/office/drawing/2014/main" id="{1E847BE2-7EEC-4BE2-9E26-232635D8A6B6}"/>
                </a:ext>
              </a:extLst>
            </p:cNvPr>
            <p:cNvSpPr>
              <a:spLocks noEditPoints="1"/>
            </p:cNvSpPr>
            <p:nvPr/>
          </p:nvSpPr>
          <p:spPr bwMode="auto">
            <a:xfrm rot="15933866">
              <a:off x="987781" y="1680045"/>
              <a:ext cx="353294" cy="356595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4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9"/>
                    <a:pt x="3" y="13"/>
                  </a:cubicBezTo>
                  <a:cubicBezTo>
                    <a:pt x="3" y="8"/>
                    <a:pt x="8" y="4"/>
                    <a:pt x="13" y="4"/>
                  </a:cubicBezTo>
                  <a:cubicBezTo>
                    <a:pt x="18" y="4"/>
                    <a:pt x="23" y="8"/>
                    <a:pt x="23" y="13"/>
                  </a:cubicBezTo>
                  <a:cubicBezTo>
                    <a:pt x="23" y="19"/>
                    <a:pt x="18" y="23"/>
                    <a:pt x="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0" name="Freeform 66">
              <a:extLst>
                <a:ext uri="{FF2B5EF4-FFF2-40B4-BE49-F238E27FC236}">
                  <a16:creationId xmlns:a16="http://schemas.microsoft.com/office/drawing/2014/main" id="{AA474015-B754-49B4-81ED-5315048F9E72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1307912" y="5090111"/>
              <a:ext cx="247637" cy="257542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1" name="Freeform 67">
              <a:extLst>
                <a:ext uri="{FF2B5EF4-FFF2-40B4-BE49-F238E27FC236}">
                  <a16:creationId xmlns:a16="http://schemas.microsoft.com/office/drawing/2014/main" id="{577F430C-C973-463C-8326-D056B7289B74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2806110" y="3325925"/>
              <a:ext cx="257542" cy="260841"/>
            </a:xfrm>
            <a:custGeom>
              <a:avLst/>
              <a:gdLst>
                <a:gd name="T0" fmla="*/ 17 w 19"/>
                <a:gd name="T1" fmla="*/ 8 h 19"/>
                <a:gd name="T2" fmla="*/ 11 w 19"/>
                <a:gd name="T3" fmla="*/ 8 h 19"/>
                <a:gd name="T4" fmla="*/ 11 w 19"/>
                <a:gd name="T5" fmla="*/ 2 h 19"/>
                <a:gd name="T6" fmla="*/ 9 w 19"/>
                <a:gd name="T7" fmla="*/ 0 h 19"/>
                <a:gd name="T8" fmla="*/ 8 w 19"/>
                <a:gd name="T9" fmla="*/ 2 h 19"/>
                <a:gd name="T10" fmla="*/ 8 w 19"/>
                <a:gd name="T11" fmla="*/ 8 h 19"/>
                <a:gd name="T12" fmla="*/ 2 w 19"/>
                <a:gd name="T13" fmla="*/ 8 h 19"/>
                <a:gd name="T14" fmla="*/ 0 w 19"/>
                <a:gd name="T15" fmla="*/ 10 h 19"/>
                <a:gd name="T16" fmla="*/ 2 w 19"/>
                <a:gd name="T17" fmla="*/ 11 h 19"/>
                <a:gd name="T18" fmla="*/ 8 w 19"/>
                <a:gd name="T19" fmla="*/ 11 h 19"/>
                <a:gd name="T20" fmla="*/ 8 w 19"/>
                <a:gd name="T21" fmla="*/ 17 h 19"/>
                <a:gd name="T22" fmla="*/ 9 w 19"/>
                <a:gd name="T23" fmla="*/ 19 h 19"/>
                <a:gd name="T24" fmla="*/ 11 w 19"/>
                <a:gd name="T25" fmla="*/ 17 h 19"/>
                <a:gd name="T26" fmla="*/ 11 w 19"/>
                <a:gd name="T27" fmla="*/ 11 h 19"/>
                <a:gd name="T28" fmla="*/ 17 w 19"/>
                <a:gd name="T29" fmla="*/ 11 h 19"/>
                <a:gd name="T30" fmla="*/ 19 w 19"/>
                <a:gd name="T31" fmla="*/ 10 h 19"/>
                <a:gd name="T32" fmla="*/ 17 w 19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1"/>
                    <a:pt x="19" y="10"/>
                  </a:cubicBezTo>
                  <a:cubicBezTo>
                    <a:pt x="19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2" name="Freeform 69">
              <a:extLst>
                <a:ext uri="{FF2B5EF4-FFF2-40B4-BE49-F238E27FC236}">
                  <a16:creationId xmlns:a16="http://schemas.microsoft.com/office/drawing/2014/main" id="{38CAC9C0-28FE-499E-97C5-0F76A08721D9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1291336" y="1160510"/>
              <a:ext cx="244334" cy="260841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10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10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9B54081-685D-4C94-8428-BD5399C427C7}"/>
              </a:ext>
            </a:extLst>
          </p:cNvPr>
          <p:cNvGrpSpPr/>
          <p:nvPr/>
        </p:nvGrpSpPr>
        <p:grpSpPr>
          <a:xfrm>
            <a:off x="1079501" y="385168"/>
            <a:ext cx="16250556" cy="1866422"/>
            <a:chOff x="1079501" y="385168"/>
            <a:chExt cx="16250556" cy="1866422"/>
          </a:xfrm>
        </p:grpSpPr>
        <p:sp>
          <p:nvSpPr>
            <p:cNvPr id="48" name="Text Placeholder 2">
              <a:extLst>
                <a:ext uri="{FF2B5EF4-FFF2-40B4-BE49-F238E27FC236}">
                  <a16:creationId xmlns:a16="http://schemas.microsoft.com/office/drawing/2014/main" id="{7D83A243-5305-45F7-B77D-D2D381E5853E}"/>
                </a:ext>
              </a:extLst>
            </p:cNvPr>
            <p:cNvSpPr txBox="1">
              <a:spLocks/>
            </p:cNvSpPr>
            <p:nvPr/>
          </p:nvSpPr>
          <p:spPr>
            <a:xfrm>
              <a:off x="1079501" y="1494335"/>
              <a:ext cx="11252200" cy="757255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0" indent="0" algn="l" defTabSz="1219170" rtl="0" eaLnBrk="1" latinLnBrk="0" hangingPunct="1">
                <a:spcBef>
                  <a:spcPts val="0"/>
                </a:spcBef>
                <a:spcAft>
                  <a:spcPts val="0"/>
                </a:spcAft>
                <a:buSzPct val="100000"/>
                <a:buFont typeface="Arial" panose="020B0604020202020204" pitchFamily="34" charset="0"/>
                <a:buNone/>
                <a:defRPr sz="2000" b="0" kern="1200">
                  <a:solidFill>
                    <a:srgbClr val="575757"/>
                  </a:solidFill>
                  <a:latin typeface="+mn-lt"/>
                  <a:ea typeface="+mn-ea"/>
                  <a:cs typeface="+mn-cs"/>
                </a:defRPr>
              </a:lvl1pPr>
              <a:lvl2pPr marL="0" indent="0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Arial"/>
                <a:buNone/>
                <a:defRPr lang="en-US" sz="1200" b="1" kern="120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5194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Arial" panose="020B0604020202020204" pitchFamily="34" charset="0"/>
                <a:buChar char="•"/>
                <a:defRPr lang="en-US" sz="1200" kern="120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75188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Verdana" panose="020B0604030504040204" pitchFamily="34" charset="0"/>
                <a:buChar char="−"/>
                <a:defRPr lang="en-US" sz="120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710382" indent="-235194" algn="l" defTabSz="1064657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Verdana" panose="020B0604030504040204" pitchFamily="34" charset="0"/>
                <a:buChar char="−"/>
                <a:tabLst/>
                <a:defRPr lang="en-US" sz="120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00000"/>
                <a:buFont typeface="Arial" panose="020B0604020202020204" pitchFamily="34" charset="0"/>
                <a:buNone/>
                <a:tabLst/>
                <a:defRPr/>
              </a:pP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A more granular view </a:t>
              </a:r>
            </a:p>
          </p:txBody>
        </p:sp>
        <p:sp>
          <p:nvSpPr>
            <p:cNvPr id="49" name="Title 3">
              <a:extLst>
                <a:ext uri="{FF2B5EF4-FFF2-40B4-BE49-F238E27FC236}">
                  <a16:creationId xmlns:a16="http://schemas.microsoft.com/office/drawing/2014/main" id="{684FC73E-AC66-4B00-BD7C-5E7F05F2152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079501" y="385168"/>
              <a:ext cx="16250556" cy="1278169"/>
            </a:xfrm>
            <a:prstGeom prst="rect">
              <a:avLst/>
            </a:prstGeom>
          </p:spPr>
          <p:txBody>
            <a:bodyPr vert="horz" lIns="0" tIns="0" rIns="0" bIns="0" rtlCol="0" anchor="t" anchorCtr="0">
              <a:noAutofit/>
            </a:bodyPr>
            <a:lstStyle>
              <a:lvl1pPr algn="l" defTabSz="1219170" rtl="0" eaLnBrk="1" latinLnBrk="0" hangingPunct="1">
                <a:spcBef>
                  <a:spcPct val="0"/>
                </a:spcBef>
                <a:buNone/>
                <a:defRPr sz="2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2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" panose="020B0604020202020204"/>
                  <a:ea typeface="+mj-ea"/>
                  <a:cs typeface="+mj-cs"/>
                </a:rPr>
                <a:t>Key Contributors: A timeline </a:t>
              </a:r>
            </a:p>
          </p:txBody>
        </p:sp>
      </p:grpSp>
      <p:sp>
        <p:nvSpPr>
          <p:cNvPr id="142" name="Circle">
            <a:extLst>
              <a:ext uri="{FF2B5EF4-FFF2-40B4-BE49-F238E27FC236}">
                <a16:creationId xmlns:a16="http://schemas.microsoft.com/office/drawing/2014/main" id="{4121323F-E88A-492F-84B2-8051B81689E4}"/>
              </a:ext>
            </a:extLst>
          </p:cNvPr>
          <p:cNvSpPr/>
          <p:nvPr/>
        </p:nvSpPr>
        <p:spPr>
          <a:xfrm>
            <a:off x="3768769" y="11318714"/>
            <a:ext cx="257161" cy="257227"/>
          </a:xfrm>
          <a:prstGeom prst="ellipse">
            <a:avLst/>
          </a:prstGeom>
          <a:solidFill>
            <a:srgbClr val="FFB422"/>
          </a:solidFill>
          <a:ln w="12700">
            <a:miter lim="400000"/>
          </a:ln>
        </p:spPr>
        <p:txBody>
          <a:bodyPr lIns="45719" rIns="45719"/>
          <a:lstStyle/>
          <a:p>
            <a:pPr algn="ctr">
              <a:lnSpc>
                <a:spcPct val="100000"/>
              </a:lnSpc>
              <a:defRPr b="1" cap="none" spc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000"/>
          </a:p>
        </p:txBody>
      </p:sp>
      <p:sp>
        <p:nvSpPr>
          <p:cNvPr id="143" name="Shape">
            <a:extLst>
              <a:ext uri="{FF2B5EF4-FFF2-40B4-BE49-F238E27FC236}">
                <a16:creationId xmlns:a16="http://schemas.microsoft.com/office/drawing/2014/main" id="{34090301-F1C3-415C-A14F-FDBB5053113E}"/>
              </a:ext>
            </a:extLst>
          </p:cNvPr>
          <p:cNvSpPr/>
          <p:nvPr/>
        </p:nvSpPr>
        <p:spPr>
          <a:xfrm>
            <a:off x="3600285" y="11602552"/>
            <a:ext cx="589697" cy="11378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99" extrusionOk="0">
                <a:moveTo>
                  <a:pt x="16913" y="0"/>
                </a:moveTo>
                <a:cubicBezTo>
                  <a:pt x="4891" y="0"/>
                  <a:pt x="4891" y="0"/>
                  <a:pt x="4891" y="0"/>
                </a:cubicBezTo>
                <a:cubicBezTo>
                  <a:pt x="2242" y="0"/>
                  <a:pt x="0" y="1060"/>
                  <a:pt x="0" y="2438"/>
                </a:cubicBezTo>
                <a:cubicBezTo>
                  <a:pt x="0" y="10493"/>
                  <a:pt x="0" y="10493"/>
                  <a:pt x="0" y="10493"/>
                </a:cubicBezTo>
                <a:cubicBezTo>
                  <a:pt x="0" y="11023"/>
                  <a:pt x="1019" y="11553"/>
                  <a:pt x="2038" y="11553"/>
                </a:cubicBezTo>
                <a:cubicBezTo>
                  <a:pt x="3260" y="11553"/>
                  <a:pt x="4279" y="11023"/>
                  <a:pt x="4279" y="10493"/>
                </a:cubicBezTo>
                <a:cubicBezTo>
                  <a:pt x="4279" y="3710"/>
                  <a:pt x="4279" y="3710"/>
                  <a:pt x="4279" y="3710"/>
                </a:cubicBezTo>
                <a:cubicBezTo>
                  <a:pt x="4585" y="3710"/>
                  <a:pt x="4738" y="3710"/>
                  <a:pt x="4814" y="3710"/>
                </a:cubicBezTo>
                <a:cubicBezTo>
                  <a:pt x="4891" y="3710"/>
                  <a:pt x="4891" y="3710"/>
                  <a:pt x="4891" y="3710"/>
                </a:cubicBezTo>
                <a:cubicBezTo>
                  <a:pt x="4891" y="11725"/>
                  <a:pt x="4891" y="15794"/>
                  <a:pt x="4891" y="17890"/>
                </a:cubicBezTo>
                <a:cubicBezTo>
                  <a:pt x="4891" y="20208"/>
                  <a:pt x="4891" y="20215"/>
                  <a:pt x="4891" y="20221"/>
                </a:cubicBezTo>
                <a:cubicBezTo>
                  <a:pt x="4895" y="20963"/>
                  <a:pt x="6116" y="21599"/>
                  <a:pt x="7743" y="21599"/>
                </a:cubicBezTo>
                <a:cubicBezTo>
                  <a:pt x="9168" y="21600"/>
                  <a:pt x="10391" y="20962"/>
                  <a:pt x="10392" y="20221"/>
                </a:cubicBezTo>
                <a:cubicBezTo>
                  <a:pt x="10410" y="11894"/>
                  <a:pt x="10567" y="11646"/>
                  <a:pt x="10392" y="11447"/>
                </a:cubicBezTo>
                <a:cubicBezTo>
                  <a:pt x="10800" y="11447"/>
                  <a:pt x="11004" y="11447"/>
                  <a:pt x="11106" y="11447"/>
                </a:cubicBezTo>
                <a:cubicBezTo>
                  <a:pt x="11208" y="11447"/>
                  <a:pt x="11208" y="11447"/>
                  <a:pt x="11208" y="11447"/>
                </a:cubicBezTo>
                <a:cubicBezTo>
                  <a:pt x="11208" y="15548"/>
                  <a:pt x="11208" y="17692"/>
                  <a:pt x="11208" y="18857"/>
                </a:cubicBezTo>
                <a:cubicBezTo>
                  <a:pt x="11208" y="20199"/>
                  <a:pt x="11208" y="20210"/>
                  <a:pt x="11208" y="20221"/>
                </a:cubicBezTo>
                <a:cubicBezTo>
                  <a:pt x="11209" y="20963"/>
                  <a:pt x="12431" y="21599"/>
                  <a:pt x="14060" y="21599"/>
                </a:cubicBezTo>
                <a:cubicBezTo>
                  <a:pt x="15486" y="21600"/>
                  <a:pt x="16709" y="20963"/>
                  <a:pt x="16709" y="20221"/>
                </a:cubicBezTo>
                <a:cubicBezTo>
                  <a:pt x="16721" y="3998"/>
                  <a:pt x="16828" y="3837"/>
                  <a:pt x="16709" y="3710"/>
                </a:cubicBezTo>
                <a:cubicBezTo>
                  <a:pt x="17117" y="3710"/>
                  <a:pt x="17321" y="3710"/>
                  <a:pt x="17423" y="3710"/>
                </a:cubicBezTo>
                <a:cubicBezTo>
                  <a:pt x="17525" y="3710"/>
                  <a:pt x="17525" y="3710"/>
                  <a:pt x="17525" y="3710"/>
                </a:cubicBezTo>
                <a:cubicBezTo>
                  <a:pt x="17525" y="7101"/>
                  <a:pt x="17525" y="8797"/>
                  <a:pt x="17525" y="9645"/>
                </a:cubicBezTo>
                <a:cubicBezTo>
                  <a:pt x="17525" y="10493"/>
                  <a:pt x="17525" y="10493"/>
                  <a:pt x="17525" y="10493"/>
                </a:cubicBezTo>
                <a:cubicBezTo>
                  <a:pt x="17525" y="11023"/>
                  <a:pt x="18543" y="11553"/>
                  <a:pt x="19562" y="11553"/>
                </a:cubicBezTo>
                <a:cubicBezTo>
                  <a:pt x="20785" y="11553"/>
                  <a:pt x="21600" y="11023"/>
                  <a:pt x="21600" y="10493"/>
                </a:cubicBezTo>
                <a:cubicBezTo>
                  <a:pt x="21600" y="2438"/>
                  <a:pt x="21600" y="2438"/>
                  <a:pt x="21600" y="2438"/>
                </a:cubicBezTo>
                <a:cubicBezTo>
                  <a:pt x="21600" y="1060"/>
                  <a:pt x="19562" y="0"/>
                  <a:pt x="16913" y="0"/>
                </a:cubicBezTo>
                <a:close/>
              </a:path>
            </a:pathLst>
          </a:custGeom>
          <a:solidFill>
            <a:srgbClr val="FFB422"/>
          </a:solidFill>
          <a:ln w="12700">
            <a:miter lim="400000"/>
          </a:ln>
        </p:spPr>
        <p:txBody>
          <a:bodyPr lIns="45719" rIns="45719"/>
          <a:lstStyle/>
          <a:p>
            <a:pPr algn="ctr">
              <a:lnSpc>
                <a:spcPct val="100000"/>
              </a:lnSpc>
              <a:defRPr b="1" cap="none" spc="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000" dirty="0"/>
          </a:p>
        </p:txBody>
      </p:sp>
      <p:grpSp>
        <p:nvGrpSpPr>
          <p:cNvPr id="144" name="Group">
            <a:extLst>
              <a:ext uri="{FF2B5EF4-FFF2-40B4-BE49-F238E27FC236}">
                <a16:creationId xmlns:a16="http://schemas.microsoft.com/office/drawing/2014/main" id="{464A2495-EC29-4250-8203-7996D282DD01}"/>
              </a:ext>
            </a:extLst>
          </p:cNvPr>
          <p:cNvGrpSpPr/>
          <p:nvPr/>
        </p:nvGrpSpPr>
        <p:grpSpPr>
          <a:xfrm>
            <a:off x="510423" y="11562066"/>
            <a:ext cx="6780741" cy="934964"/>
            <a:chOff x="0" y="0"/>
            <a:chExt cx="13271482" cy="1829939"/>
          </a:xfrm>
        </p:grpSpPr>
        <p:sp>
          <p:nvSpPr>
            <p:cNvPr id="145" name="Circle">
              <a:extLst>
                <a:ext uri="{FF2B5EF4-FFF2-40B4-BE49-F238E27FC236}">
                  <a16:creationId xmlns:a16="http://schemas.microsoft.com/office/drawing/2014/main" id="{3984CB9F-B33A-449D-9455-9F33228CA6AA}"/>
                </a:ext>
              </a:extLst>
            </p:cNvPr>
            <p:cNvSpPr/>
            <p:nvPr/>
          </p:nvSpPr>
          <p:spPr>
            <a:xfrm>
              <a:off x="2796245" y="0"/>
              <a:ext cx="331013" cy="331097"/>
            </a:xfrm>
            <a:prstGeom prst="ellipse">
              <a:avLst/>
            </a:prstGeom>
            <a:solidFill>
              <a:srgbClr val="FFFFFF">
                <a:alpha val="3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46" name="Shape">
              <a:extLst>
                <a:ext uri="{FF2B5EF4-FFF2-40B4-BE49-F238E27FC236}">
                  <a16:creationId xmlns:a16="http://schemas.microsoft.com/office/drawing/2014/main" id="{573D808B-155A-411C-8C1D-6038D61D4AE9}"/>
                </a:ext>
              </a:extLst>
            </p:cNvPr>
            <p:cNvSpPr/>
            <p:nvPr/>
          </p:nvSpPr>
          <p:spPr>
            <a:xfrm>
              <a:off x="2579377" y="365350"/>
              <a:ext cx="759046" cy="1464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3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47" name="Circle">
              <a:extLst>
                <a:ext uri="{FF2B5EF4-FFF2-40B4-BE49-F238E27FC236}">
                  <a16:creationId xmlns:a16="http://schemas.microsoft.com/office/drawing/2014/main" id="{91C65CC6-6DD9-4E6C-8355-B8061BEE7BEC}"/>
                </a:ext>
              </a:extLst>
            </p:cNvPr>
            <p:cNvSpPr/>
            <p:nvPr/>
          </p:nvSpPr>
          <p:spPr>
            <a:xfrm>
              <a:off x="4518608" y="0"/>
              <a:ext cx="331012" cy="331097"/>
            </a:xfrm>
            <a:prstGeom prst="ellipse">
              <a:avLst/>
            </a:prstGeom>
            <a:solidFill>
              <a:srgbClr val="FFFF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48" name="Shape">
              <a:extLst>
                <a:ext uri="{FF2B5EF4-FFF2-40B4-BE49-F238E27FC236}">
                  <a16:creationId xmlns:a16="http://schemas.microsoft.com/office/drawing/2014/main" id="{97441466-1AA4-4EA2-934B-068D1C7D80BF}"/>
                </a:ext>
              </a:extLst>
            </p:cNvPr>
            <p:cNvSpPr/>
            <p:nvPr/>
          </p:nvSpPr>
          <p:spPr>
            <a:xfrm>
              <a:off x="4301740" y="365350"/>
              <a:ext cx="759047" cy="1464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49" name="Circle">
              <a:extLst>
                <a:ext uri="{FF2B5EF4-FFF2-40B4-BE49-F238E27FC236}">
                  <a16:creationId xmlns:a16="http://schemas.microsoft.com/office/drawing/2014/main" id="{E6CF7C23-9AE6-49AB-9F68-C770CF4670E1}"/>
                </a:ext>
              </a:extLst>
            </p:cNvPr>
            <p:cNvSpPr/>
            <p:nvPr/>
          </p:nvSpPr>
          <p:spPr>
            <a:xfrm>
              <a:off x="3660278" y="0"/>
              <a:ext cx="331012" cy="331097"/>
            </a:xfrm>
            <a:prstGeom prst="ellipse">
              <a:avLst/>
            </a:prstGeom>
            <a:solidFill>
              <a:srgbClr val="FFFF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50" name="Shape">
              <a:extLst>
                <a:ext uri="{FF2B5EF4-FFF2-40B4-BE49-F238E27FC236}">
                  <a16:creationId xmlns:a16="http://schemas.microsoft.com/office/drawing/2014/main" id="{3271EBF9-044A-4D31-90F6-CFF2509370C9}"/>
                </a:ext>
              </a:extLst>
            </p:cNvPr>
            <p:cNvSpPr/>
            <p:nvPr/>
          </p:nvSpPr>
          <p:spPr>
            <a:xfrm>
              <a:off x="3443410" y="365350"/>
              <a:ext cx="759046" cy="1464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51" name="Circle">
              <a:extLst>
                <a:ext uri="{FF2B5EF4-FFF2-40B4-BE49-F238E27FC236}">
                  <a16:creationId xmlns:a16="http://schemas.microsoft.com/office/drawing/2014/main" id="{5C95888A-E615-4071-A664-DD20200211FC}"/>
                </a:ext>
              </a:extLst>
            </p:cNvPr>
            <p:cNvSpPr/>
            <p:nvPr/>
          </p:nvSpPr>
          <p:spPr>
            <a:xfrm>
              <a:off x="1939232" y="0"/>
              <a:ext cx="331012" cy="331097"/>
            </a:xfrm>
            <a:prstGeom prst="ellipse">
              <a:avLst/>
            </a:prstGeom>
            <a:solidFill>
              <a:srgbClr val="FFFFFF">
                <a:alpha val="2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52" name="Shape">
              <a:extLst>
                <a:ext uri="{FF2B5EF4-FFF2-40B4-BE49-F238E27FC236}">
                  <a16:creationId xmlns:a16="http://schemas.microsoft.com/office/drawing/2014/main" id="{702FEF44-F4DB-45E6-A6DC-2B6DD7C93FFC}"/>
                </a:ext>
              </a:extLst>
            </p:cNvPr>
            <p:cNvSpPr/>
            <p:nvPr/>
          </p:nvSpPr>
          <p:spPr>
            <a:xfrm>
              <a:off x="1722363" y="365350"/>
              <a:ext cx="759046" cy="1464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53" name="Circle">
              <a:extLst>
                <a:ext uri="{FF2B5EF4-FFF2-40B4-BE49-F238E27FC236}">
                  <a16:creationId xmlns:a16="http://schemas.microsoft.com/office/drawing/2014/main" id="{2335A746-BB55-4A40-BFAE-74209A188C05}"/>
                </a:ext>
              </a:extLst>
            </p:cNvPr>
            <p:cNvSpPr/>
            <p:nvPr/>
          </p:nvSpPr>
          <p:spPr>
            <a:xfrm>
              <a:off x="5379791" y="0"/>
              <a:ext cx="331012" cy="331097"/>
            </a:xfrm>
            <a:prstGeom prst="ellipse">
              <a:avLst/>
            </a:prstGeom>
            <a:solidFill>
              <a:srgbClr val="FFB42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 dirty="0"/>
            </a:p>
          </p:txBody>
        </p:sp>
        <p:sp>
          <p:nvSpPr>
            <p:cNvPr id="154" name="Shape">
              <a:extLst>
                <a:ext uri="{FF2B5EF4-FFF2-40B4-BE49-F238E27FC236}">
                  <a16:creationId xmlns:a16="http://schemas.microsoft.com/office/drawing/2014/main" id="{BB96685E-B148-413E-8DDB-5947A2A206EB}"/>
                </a:ext>
              </a:extLst>
            </p:cNvPr>
            <p:cNvSpPr/>
            <p:nvPr/>
          </p:nvSpPr>
          <p:spPr>
            <a:xfrm>
              <a:off x="5162922" y="365350"/>
              <a:ext cx="759046" cy="1464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B42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 dirty="0"/>
            </a:p>
          </p:txBody>
        </p:sp>
        <p:sp>
          <p:nvSpPr>
            <p:cNvPr id="155" name="Circle">
              <a:extLst>
                <a:ext uri="{FF2B5EF4-FFF2-40B4-BE49-F238E27FC236}">
                  <a16:creationId xmlns:a16="http://schemas.microsoft.com/office/drawing/2014/main" id="{BB0C55E8-DC23-4860-B9C3-53524968014C}"/>
                </a:ext>
              </a:extLst>
            </p:cNvPr>
            <p:cNvSpPr/>
            <p:nvPr/>
          </p:nvSpPr>
          <p:spPr>
            <a:xfrm>
              <a:off x="1075199" y="0"/>
              <a:ext cx="331012" cy="331097"/>
            </a:xfrm>
            <a:prstGeom prst="ellipse">
              <a:avLst/>
            </a:prstGeom>
            <a:solidFill>
              <a:srgbClr val="FFFFFF">
                <a:alpha val="1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56" name="Shape">
              <a:extLst>
                <a:ext uri="{FF2B5EF4-FFF2-40B4-BE49-F238E27FC236}">
                  <a16:creationId xmlns:a16="http://schemas.microsoft.com/office/drawing/2014/main" id="{71E8356D-4C10-4824-8554-C16775E64CDB}"/>
                </a:ext>
              </a:extLst>
            </p:cNvPr>
            <p:cNvSpPr/>
            <p:nvPr/>
          </p:nvSpPr>
          <p:spPr>
            <a:xfrm>
              <a:off x="858330" y="365350"/>
              <a:ext cx="759046" cy="1464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57" name="Circle">
              <a:extLst>
                <a:ext uri="{FF2B5EF4-FFF2-40B4-BE49-F238E27FC236}">
                  <a16:creationId xmlns:a16="http://schemas.microsoft.com/office/drawing/2014/main" id="{002A4ED3-9A80-4792-B3FD-0AEC918081AE}"/>
                </a:ext>
              </a:extLst>
            </p:cNvPr>
            <p:cNvSpPr/>
            <p:nvPr/>
          </p:nvSpPr>
          <p:spPr>
            <a:xfrm>
              <a:off x="216868" y="0"/>
              <a:ext cx="331013" cy="331097"/>
            </a:xfrm>
            <a:prstGeom prst="ellipse">
              <a:avLst/>
            </a:prstGeom>
            <a:solidFill>
              <a:srgbClr val="FFFFFF">
                <a:alpha val="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58" name="Shape">
              <a:extLst>
                <a:ext uri="{FF2B5EF4-FFF2-40B4-BE49-F238E27FC236}">
                  <a16:creationId xmlns:a16="http://schemas.microsoft.com/office/drawing/2014/main" id="{E10AA549-2616-4C77-9A1E-263C6D91A7FD}"/>
                </a:ext>
              </a:extLst>
            </p:cNvPr>
            <p:cNvSpPr/>
            <p:nvPr/>
          </p:nvSpPr>
          <p:spPr>
            <a:xfrm>
              <a:off x="0" y="365350"/>
              <a:ext cx="759046" cy="1464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59" name="Circle">
              <a:extLst>
                <a:ext uri="{FF2B5EF4-FFF2-40B4-BE49-F238E27FC236}">
                  <a16:creationId xmlns:a16="http://schemas.microsoft.com/office/drawing/2014/main" id="{0822B710-15E8-4D5F-8865-3451FB5B0296}"/>
                </a:ext>
              </a:extLst>
            </p:cNvPr>
            <p:cNvSpPr/>
            <p:nvPr/>
          </p:nvSpPr>
          <p:spPr>
            <a:xfrm>
              <a:off x="8404090" y="0"/>
              <a:ext cx="331012" cy="331097"/>
            </a:xfrm>
            <a:prstGeom prst="ellipse">
              <a:avLst/>
            </a:prstGeom>
            <a:solidFill>
              <a:srgbClr val="FFFF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60" name="Shape">
              <a:extLst>
                <a:ext uri="{FF2B5EF4-FFF2-40B4-BE49-F238E27FC236}">
                  <a16:creationId xmlns:a16="http://schemas.microsoft.com/office/drawing/2014/main" id="{FF4696DE-8F96-41CA-90AE-AC42446EF807}"/>
                </a:ext>
              </a:extLst>
            </p:cNvPr>
            <p:cNvSpPr/>
            <p:nvPr/>
          </p:nvSpPr>
          <p:spPr>
            <a:xfrm>
              <a:off x="8187221" y="365350"/>
              <a:ext cx="759046" cy="1464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61" name="Circle">
              <a:extLst>
                <a:ext uri="{FF2B5EF4-FFF2-40B4-BE49-F238E27FC236}">
                  <a16:creationId xmlns:a16="http://schemas.microsoft.com/office/drawing/2014/main" id="{4CCEB86E-63D1-4FE3-B674-F060D25AD7F3}"/>
                </a:ext>
              </a:extLst>
            </p:cNvPr>
            <p:cNvSpPr/>
            <p:nvPr/>
          </p:nvSpPr>
          <p:spPr>
            <a:xfrm>
              <a:off x="7540059" y="0"/>
              <a:ext cx="331012" cy="331097"/>
            </a:xfrm>
            <a:prstGeom prst="ellipse">
              <a:avLst/>
            </a:prstGeom>
            <a:solidFill>
              <a:srgbClr val="FFB42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 dirty="0"/>
            </a:p>
          </p:txBody>
        </p:sp>
        <p:sp>
          <p:nvSpPr>
            <p:cNvPr id="162" name="Shape">
              <a:extLst>
                <a:ext uri="{FF2B5EF4-FFF2-40B4-BE49-F238E27FC236}">
                  <a16:creationId xmlns:a16="http://schemas.microsoft.com/office/drawing/2014/main" id="{D19F120A-4A16-4D08-BF87-0CDCDD89B9AB}"/>
                </a:ext>
              </a:extLst>
            </p:cNvPr>
            <p:cNvSpPr/>
            <p:nvPr/>
          </p:nvSpPr>
          <p:spPr>
            <a:xfrm>
              <a:off x="7323190" y="365350"/>
              <a:ext cx="759046" cy="14645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B42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 dirty="0"/>
            </a:p>
          </p:txBody>
        </p:sp>
        <p:sp>
          <p:nvSpPr>
            <p:cNvPr id="163" name="Circle">
              <a:extLst>
                <a:ext uri="{FF2B5EF4-FFF2-40B4-BE49-F238E27FC236}">
                  <a16:creationId xmlns:a16="http://schemas.microsoft.com/office/drawing/2014/main" id="{76E617A6-6A65-4015-897D-66F9EA7D974B}"/>
                </a:ext>
              </a:extLst>
            </p:cNvPr>
            <p:cNvSpPr/>
            <p:nvPr/>
          </p:nvSpPr>
          <p:spPr>
            <a:xfrm>
              <a:off x="10984785" y="0"/>
              <a:ext cx="331012" cy="331097"/>
            </a:xfrm>
            <a:prstGeom prst="ellipse">
              <a:avLst/>
            </a:prstGeom>
            <a:solidFill>
              <a:srgbClr val="FFFFFF">
                <a:alpha val="3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64" name="Shape">
              <a:extLst>
                <a:ext uri="{FF2B5EF4-FFF2-40B4-BE49-F238E27FC236}">
                  <a16:creationId xmlns:a16="http://schemas.microsoft.com/office/drawing/2014/main" id="{DDED32D6-D531-41C3-8DA3-E33B0052EFD2}"/>
                </a:ext>
              </a:extLst>
            </p:cNvPr>
            <p:cNvSpPr/>
            <p:nvPr/>
          </p:nvSpPr>
          <p:spPr>
            <a:xfrm>
              <a:off x="10767916" y="365350"/>
              <a:ext cx="759046" cy="1464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3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65" name="Circle">
              <a:extLst>
                <a:ext uri="{FF2B5EF4-FFF2-40B4-BE49-F238E27FC236}">
                  <a16:creationId xmlns:a16="http://schemas.microsoft.com/office/drawing/2014/main" id="{B5979B31-F9DD-4917-94A3-42E96241300D}"/>
                </a:ext>
              </a:extLst>
            </p:cNvPr>
            <p:cNvSpPr/>
            <p:nvPr/>
          </p:nvSpPr>
          <p:spPr>
            <a:xfrm>
              <a:off x="10120751" y="0"/>
              <a:ext cx="331012" cy="331097"/>
            </a:xfrm>
            <a:prstGeom prst="ellipse">
              <a:avLst/>
            </a:prstGeom>
            <a:solidFill>
              <a:srgbClr val="FFFF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66" name="Shape">
              <a:extLst>
                <a:ext uri="{FF2B5EF4-FFF2-40B4-BE49-F238E27FC236}">
                  <a16:creationId xmlns:a16="http://schemas.microsoft.com/office/drawing/2014/main" id="{EC860424-0159-47D1-9F2E-5D9915039E03}"/>
                </a:ext>
              </a:extLst>
            </p:cNvPr>
            <p:cNvSpPr/>
            <p:nvPr/>
          </p:nvSpPr>
          <p:spPr>
            <a:xfrm>
              <a:off x="9903882" y="365350"/>
              <a:ext cx="759046" cy="1464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67" name="Circle">
              <a:extLst>
                <a:ext uri="{FF2B5EF4-FFF2-40B4-BE49-F238E27FC236}">
                  <a16:creationId xmlns:a16="http://schemas.microsoft.com/office/drawing/2014/main" id="{2EEEDBDC-A292-48BA-ADD0-00CCE08D8A97}"/>
                </a:ext>
              </a:extLst>
            </p:cNvPr>
            <p:cNvSpPr/>
            <p:nvPr/>
          </p:nvSpPr>
          <p:spPr>
            <a:xfrm>
              <a:off x="9262420" y="0"/>
              <a:ext cx="331013" cy="331097"/>
            </a:xfrm>
            <a:prstGeom prst="ellipse">
              <a:avLst/>
            </a:prstGeom>
            <a:solidFill>
              <a:srgbClr val="FFFF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68" name="Shape">
              <a:extLst>
                <a:ext uri="{FF2B5EF4-FFF2-40B4-BE49-F238E27FC236}">
                  <a16:creationId xmlns:a16="http://schemas.microsoft.com/office/drawing/2014/main" id="{EDA22D4C-21C5-4102-89B3-552CA8209C19}"/>
                </a:ext>
              </a:extLst>
            </p:cNvPr>
            <p:cNvSpPr/>
            <p:nvPr/>
          </p:nvSpPr>
          <p:spPr>
            <a:xfrm>
              <a:off x="9045551" y="365350"/>
              <a:ext cx="759046" cy="1464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69" name="Circle">
              <a:extLst>
                <a:ext uri="{FF2B5EF4-FFF2-40B4-BE49-F238E27FC236}">
                  <a16:creationId xmlns:a16="http://schemas.microsoft.com/office/drawing/2014/main" id="{9BD532D2-A88D-4F55-B408-BE7298D1145E}"/>
                </a:ext>
              </a:extLst>
            </p:cNvPr>
            <p:cNvSpPr/>
            <p:nvPr/>
          </p:nvSpPr>
          <p:spPr>
            <a:xfrm>
              <a:off x="12729305" y="0"/>
              <a:ext cx="331012" cy="331097"/>
            </a:xfrm>
            <a:prstGeom prst="ellipse">
              <a:avLst/>
            </a:prstGeom>
            <a:solidFill>
              <a:srgbClr val="FFFFFF">
                <a:alpha val="1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70" name="Shape">
              <a:extLst>
                <a:ext uri="{FF2B5EF4-FFF2-40B4-BE49-F238E27FC236}">
                  <a16:creationId xmlns:a16="http://schemas.microsoft.com/office/drawing/2014/main" id="{ABE1F556-3A97-4875-A348-25435BDEF5DC}"/>
                </a:ext>
              </a:extLst>
            </p:cNvPr>
            <p:cNvSpPr/>
            <p:nvPr/>
          </p:nvSpPr>
          <p:spPr>
            <a:xfrm>
              <a:off x="12512436" y="365350"/>
              <a:ext cx="759046" cy="1464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71" name="Circle">
              <a:extLst>
                <a:ext uri="{FF2B5EF4-FFF2-40B4-BE49-F238E27FC236}">
                  <a16:creationId xmlns:a16="http://schemas.microsoft.com/office/drawing/2014/main" id="{2E30DE6B-B6AC-49CC-8848-AAD59783DB15}"/>
                </a:ext>
              </a:extLst>
            </p:cNvPr>
            <p:cNvSpPr/>
            <p:nvPr/>
          </p:nvSpPr>
          <p:spPr>
            <a:xfrm>
              <a:off x="11870974" y="0"/>
              <a:ext cx="331013" cy="331097"/>
            </a:xfrm>
            <a:prstGeom prst="ellipse">
              <a:avLst/>
            </a:prstGeom>
            <a:solidFill>
              <a:srgbClr val="FFFFFF">
                <a:alpha val="2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  <p:sp>
          <p:nvSpPr>
            <p:cNvPr id="172" name="Shape">
              <a:extLst>
                <a:ext uri="{FF2B5EF4-FFF2-40B4-BE49-F238E27FC236}">
                  <a16:creationId xmlns:a16="http://schemas.microsoft.com/office/drawing/2014/main" id="{93B96738-41D3-4386-B641-E3D192846AF8}"/>
                </a:ext>
              </a:extLst>
            </p:cNvPr>
            <p:cNvSpPr/>
            <p:nvPr/>
          </p:nvSpPr>
          <p:spPr>
            <a:xfrm>
              <a:off x="11654105" y="365350"/>
              <a:ext cx="759046" cy="14645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9" extrusionOk="0">
                  <a:moveTo>
                    <a:pt x="16913" y="0"/>
                  </a:moveTo>
                  <a:cubicBezTo>
                    <a:pt x="4891" y="0"/>
                    <a:pt x="4891" y="0"/>
                    <a:pt x="4891" y="0"/>
                  </a:cubicBezTo>
                  <a:cubicBezTo>
                    <a:pt x="2242" y="0"/>
                    <a:pt x="0" y="1060"/>
                    <a:pt x="0" y="2438"/>
                  </a:cubicBezTo>
                  <a:cubicBezTo>
                    <a:pt x="0" y="10493"/>
                    <a:pt x="0" y="10493"/>
                    <a:pt x="0" y="10493"/>
                  </a:cubicBezTo>
                  <a:cubicBezTo>
                    <a:pt x="0" y="11023"/>
                    <a:pt x="1019" y="11553"/>
                    <a:pt x="2038" y="11553"/>
                  </a:cubicBezTo>
                  <a:cubicBezTo>
                    <a:pt x="3260" y="11553"/>
                    <a:pt x="4279" y="11023"/>
                    <a:pt x="4279" y="10493"/>
                  </a:cubicBezTo>
                  <a:cubicBezTo>
                    <a:pt x="4279" y="3710"/>
                    <a:pt x="4279" y="3710"/>
                    <a:pt x="4279" y="3710"/>
                  </a:cubicBezTo>
                  <a:cubicBezTo>
                    <a:pt x="4585" y="3710"/>
                    <a:pt x="4738" y="3710"/>
                    <a:pt x="4814" y="3710"/>
                  </a:cubicBezTo>
                  <a:cubicBezTo>
                    <a:pt x="4891" y="3710"/>
                    <a:pt x="4891" y="3710"/>
                    <a:pt x="4891" y="3710"/>
                  </a:cubicBezTo>
                  <a:cubicBezTo>
                    <a:pt x="4891" y="11725"/>
                    <a:pt x="4891" y="15794"/>
                    <a:pt x="4891" y="17890"/>
                  </a:cubicBezTo>
                  <a:cubicBezTo>
                    <a:pt x="4891" y="20208"/>
                    <a:pt x="4891" y="20215"/>
                    <a:pt x="4891" y="20221"/>
                  </a:cubicBezTo>
                  <a:cubicBezTo>
                    <a:pt x="4895" y="20963"/>
                    <a:pt x="6116" y="21599"/>
                    <a:pt x="7743" y="21599"/>
                  </a:cubicBezTo>
                  <a:cubicBezTo>
                    <a:pt x="9168" y="21600"/>
                    <a:pt x="10391" y="20962"/>
                    <a:pt x="10392" y="20221"/>
                  </a:cubicBezTo>
                  <a:cubicBezTo>
                    <a:pt x="10410" y="11894"/>
                    <a:pt x="10567" y="11646"/>
                    <a:pt x="10392" y="11447"/>
                  </a:cubicBezTo>
                  <a:cubicBezTo>
                    <a:pt x="10800" y="11447"/>
                    <a:pt x="11004" y="11447"/>
                    <a:pt x="11106" y="11447"/>
                  </a:cubicBezTo>
                  <a:cubicBezTo>
                    <a:pt x="11208" y="11447"/>
                    <a:pt x="11208" y="11447"/>
                    <a:pt x="11208" y="11447"/>
                  </a:cubicBezTo>
                  <a:cubicBezTo>
                    <a:pt x="11208" y="15548"/>
                    <a:pt x="11208" y="17692"/>
                    <a:pt x="11208" y="18857"/>
                  </a:cubicBezTo>
                  <a:cubicBezTo>
                    <a:pt x="11208" y="20199"/>
                    <a:pt x="11208" y="20210"/>
                    <a:pt x="11208" y="20221"/>
                  </a:cubicBezTo>
                  <a:cubicBezTo>
                    <a:pt x="11209" y="20963"/>
                    <a:pt x="12431" y="21599"/>
                    <a:pt x="14060" y="21599"/>
                  </a:cubicBezTo>
                  <a:cubicBezTo>
                    <a:pt x="15486" y="21600"/>
                    <a:pt x="16709" y="20963"/>
                    <a:pt x="16709" y="20221"/>
                  </a:cubicBezTo>
                  <a:cubicBezTo>
                    <a:pt x="16721" y="3998"/>
                    <a:pt x="16828" y="3837"/>
                    <a:pt x="16709" y="3710"/>
                  </a:cubicBezTo>
                  <a:cubicBezTo>
                    <a:pt x="17117" y="3710"/>
                    <a:pt x="17321" y="3710"/>
                    <a:pt x="17423" y="3710"/>
                  </a:cubicBezTo>
                  <a:cubicBezTo>
                    <a:pt x="17525" y="3710"/>
                    <a:pt x="17525" y="3710"/>
                    <a:pt x="17525" y="3710"/>
                  </a:cubicBezTo>
                  <a:cubicBezTo>
                    <a:pt x="17525" y="7101"/>
                    <a:pt x="17525" y="8797"/>
                    <a:pt x="17525" y="9645"/>
                  </a:cubicBezTo>
                  <a:cubicBezTo>
                    <a:pt x="17525" y="10493"/>
                    <a:pt x="17525" y="10493"/>
                    <a:pt x="17525" y="10493"/>
                  </a:cubicBezTo>
                  <a:cubicBezTo>
                    <a:pt x="17525" y="11023"/>
                    <a:pt x="18543" y="11553"/>
                    <a:pt x="19562" y="11553"/>
                  </a:cubicBezTo>
                  <a:cubicBezTo>
                    <a:pt x="20785" y="11553"/>
                    <a:pt x="21600" y="11023"/>
                    <a:pt x="21600" y="10493"/>
                  </a:cubicBezTo>
                  <a:cubicBezTo>
                    <a:pt x="21600" y="2438"/>
                    <a:pt x="21600" y="2438"/>
                    <a:pt x="21600" y="2438"/>
                  </a:cubicBezTo>
                  <a:cubicBezTo>
                    <a:pt x="21600" y="1060"/>
                    <a:pt x="19562" y="0"/>
                    <a:pt x="16913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algn="ctr">
                <a:lnSpc>
                  <a:spcPct val="100000"/>
                </a:lnSpc>
                <a:defRPr b="1" cap="none" spc="0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endParaRPr sz="2000"/>
            </a:p>
          </p:txBody>
        </p:sp>
      </p:grpSp>
      <p:sp>
        <p:nvSpPr>
          <p:cNvPr id="173" name="Shape">
            <a:extLst>
              <a:ext uri="{FF2B5EF4-FFF2-40B4-BE49-F238E27FC236}">
                <a16:creationId xmlns:a16="http://schemas.microsoft.com/office/drawing/2014/main" id="{961BE915-FEAF-439D-BBC0-65106A1F5CB9}"/>
              </a:ext>
            </a:extLst>
          </p:cNvPr>
          <p:cNvSpPr/>
          <p:nvPr/>
        </p:nvSpPr>
        <p:spPr>
          <a:xfrm>
            <a:off x="2754135" y="10913683"/>
            <a:ext cx="2542743" cy="26343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0578"/>
                </a:moveTo>
                <a:cubicBezTo>
                  <a:pt x="15938" y="15059"/>
                  <a:pt x="15938" y="15059"/>
                  <a:pt x="15938" y="15059"/>
                </a:cubicBezTo>
                <a:cubicBezTo>
                  <a:pt x="17476" y="13560"/>
                  <a:pt x="18524" y="11550"/>
                  <a:pt x="18524" y="9062"/>
                </a:cubicBezTo>
                <a:cubicBezTo>
                  <a:pt x="18524" y="4020"/>
                  <a:pt x="14400" y="0"/>
                  <a:pt x="9262" y="0"/>
                </a:cubicBezTo>
                <a:cubicBezTo>
                  <a:pt x="4124" y="0"/>
                  <a:pt x="0" y="4020"/>
                  <a:pt x="0" y="9062"/>
                </a:cubicBezTo>
                <a:cubicBezTo>
                  <a:pt x="0" y="14071"/>
                  <a:pt x="4124" y="18057"/>
                  <a:pt x="9262" y="18057"/>
                </a:cubicBezTo>
                <a:cubicBezTo>
                  <a:pt x="11324" y="18057"/>
                  <a:pt x="13351" y="17069"/>
                  <a:pt x="14924" y="16081"/>
                </a:cubicBezTo>
                <a:cubicBezTo>
                  <a:pt x="20586" y="21600"/>
                  <a:pt x="20586" y="21600"/>
                  <a:pt x="20586" y="21600"/>
                </a:cubicBezTo>
                <a:cubicBezTo>
                  <a:pt x="21076" y="21600"/>
                  <a:pt x="21076" y="21600"/>
                  <a:pt x="21600" y="21600"/>
                </a:cubicBezTo>
                <a:cubicBezTo>
                  <a:pt x="21600" y="21089"/>
                  <a:pt x="21600" y="20578"/>
                  <a:pt x="21600" y="20578"/>
                </a:cubicBezTo>
                <a:close/>
                <a:moveTo>
                  <a:pt x="9262" y="16592"/>
                </a:moveTo>
                <a:cubicBezTo>
                  <a:pt x="4614" y="16592"/>
                  <a:pt x="1014" y="13049"/>
                  <a:pt x="1014" y="9062"/>
                </a:cubicBezTo>
                <a:cubicBezTo>
                  <a:pt x="1014" y="5042"/>
                  <a:pt x="4614" y="1533"/>
                  <a:pt x="9262" y="1533"/>
                </a:cubicBezTo>
                <a:cubicBezTo>
                  <a:pt x="13351" y="1533"/>
                  <a:pt x="16986" y="5042"/>
                  <a:pt x="16986" y="9062"/>
                </a:cubicBezTo>
                <a:cubicBezTo>
                  <a:pt x="16986" y="13049"/>
                  <a:pt x="13351" y="16592"/>
                  <a:pt x="9262" y="16592"/>
                </a:cubicBezTo>
                <a:close/>
              </a:path>
            </a:pathLst>
          </a:custGeom>
          <a:solidFill>
            <a:schemeClr val="tx1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lnSpc>
                <a:spcPct val="80000"/>
              </a:lnSpc>
              <a:defRPr sz="7000" spc="14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5634520D-5298-451F-8204-C0303AF02E58}"/>
              </a:ext>
            </a:extLst>
          </p:cNvPr>
          <p:cNvSpPr txBox="1"/>
          <p:nvPr/>
        </p:nvSpPr>
        <p:spPr>
          <a:xfrm>
            <a:off x="959249" y="2894294"/>
            <a:ext cx="7453231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Incident Terms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China, Hong-Kong, Houston &amp; Rockets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Similar observations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Hong-Kong comment extrapolated to China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Team heavily involved </a:t>
            </a:r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DBE00FE9-6677-4022-BD45-6C2A44430A8C}"/>
              </a:ext>
            </a:extLst>
          </p:cNvPr>
          <p:cNvSpPr/>
          <p:nvPr/>
        </p:nvSpPr>
        <p:spPr>
          <a:xfrm>
            <a:off x="9793224" y="2157984"/>
            <a:ext cx="9921240" cy="1025042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chematic&#10;&#10;Description automatically generated with medium confidence">
            <a:extLst>
              <a:ext uri="{FF2B5EF4-FFF2-40B4-BE49-F238E27FC236}">
                <a16:creationId xmlns:a16="http://schemas.microsoft.com/office/drawing/2014/main" id="{87110ECF-268A-4914-BCA5-C720F9210E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2178" y="2295169"/>
            <a:ext cx="10021799" cy="1002179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03E20DD-A81A-4C29-9AD5-5E74E6BF2FC0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18860040" y="7594560"/>
              <a:ext cx="781200" cy="342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03E20DD-A81A-4C29-9AD5-5E74E6BF2FC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850680" y="7585200"/>
                <a:ext cx="799920" cy="52920"/>
              </a:xfrm>
              <a:prstGeom prst="rect">
                <a:avLst/>
              </a:prstGeom>
            </p:spPr>
          </p:pic>
        </mc:Fallback>
      </mc:AlternateContent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90B18D4-B52C-4201-B974-00856B805C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4018875" y="1321911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5343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705"/>
    </mc:Choice>
    <mc:Fallback>
      <p:transition spd="slow" advTm="427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 20">
            <a:extLst>
              <a:ext uri="{FF2B5EF4-FFF2-40B4-BE49-F238E27FC236}">
                <a16:creationId xmlns:a16="http://schemas.microsoft.com/office/drawing/2014/main" id="{AF825453-BCD0-40F0-8BE1-F55F3F324465}"/>
              </a:ext>
            </a:extLst>
          </p:cNvPr>
          <p:cNvSpPr>
            <a:spLocks/>
          </p:cNvSpPr>
          <p:nvPr/>
        </p:nvSpPr>
        <p:spPr bwMode="auto">
          <a:xfrm rot="12284135">
            <a:off x="19219258" y="-208851"/>
            <a:ext cx="5260596" cy="3997642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4" name="Freeform 54">
            <a:extLst>
              <a:ext uri="{FF2B5EF4-FFF2-40B4-BE49-F238E27FC236}">
                <a16:creationId xmlns:a16="http://schemas.microsoft.com/office/drawing/2014/main" id="{8BF8AB19-89C3-467C-B91C-6D5FFB8A0CF6}"/>
              </a:ext>
            </a:extLst>
          </p:cNvPr>
          <p:cNvSpPr>
            <a:spLocks/>
          </p:cNvSpPr>
          <p:nvPr/>
        </p:nvSpPr>
        <p:spPr bwMode="auto">
          <a:xfrm rot="14334190">
            <a:off x="21410544" y="9156180"/>
            <a:ext cx="1487488" cy="920750"/>
          </a:xfrm>
          <a:custGeom>
            <a:avLst/>
            <a:gdLst>
              <a:gd name="T0" fmla="*/ 128 w 488"/>
              <a:gd name="T1" fmla="*/ 123 h 301"/>
              <a:gd name="T2" fmla="*/ 234 w 488"/>
              <a:gd name="T3" fmla="*/ 153 h 301"/>
              <a:gd name="T4" fmla="*/ 370 w 488"/>
              <a:gd name="T5" fmla="*/ 248 h 301"/>
              <a:gd name="T6" fmla="*/ 443 w 488"/>
              <a:gd name="T7" fmla="*/ 296 h 301"/>
              <a:gd name="T8" fmla="*/ 482 w 488"/>
              <a:gd name="T9" fmla="*/ 203 h 301"/>
              <a:gd name="T10" fmla="*/ 399 w 488"/>
              <a:gd name="T11" fmla="*/ 95 h 301"/>
              <a:gd name="T12" fmla="*/ 236 w 488"/>
              <a:gd name="T13" fmla="*/ 70 h 301"/>
              <a:gd name="T14" fmla="*/ 172 w 488"/>
              <a:gd name="T15" fmla="*/ 70 h 301"/>
              <a:gd name="T16" fmla="*/ 111 w 488"/>
              <a:gd name="T17" fmla="*/ 51 h 301"/>
              <a:gd name="T18" fmla="*/ 45 w 488"/>
              <a:gd name="T19" fmla="*/ 10 h 301"/>
              <a:gd name="T20" fmla="*/ 10 w 488"/>
              <a:gd name="T21" fmla="*/ 10 h 301"/>
              <a:gd name="T22" fmla="*/ 20 w 488"/>
              <a:gd name="T23" fmla="*/ 53 h 301"/>
              <a:gd name="T24" fmla="*/ 128 w 488"/>
              <a:gd name="T25" fmla="*/ 123 h 3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88" h="301">
                <a:moveTo>
                  <a:pt x="128" y="123"/>
                </a:moveTo>
                <a:cubicBezTo>
                  <a:pt x="163" y="134"/>
                  <a:pt x="200" y="140"/>
                  <a:pt x="234" y="153"/>
                </a:cubicBezTo>
                <a:cubicBezTo>
                  <a:pt x="287" y="172"/>
                  <a:pt x="334" y="205"/>
                  <a:pt x="370" y="248"/>
                </a:cubicBezTo>
                <a:cubicBezTo>
                  <a:pt x="389" y="272"/>
                  <a:pt x="412" y="301"/>
                  <a:pt x="443" y="296"/>
                </a:cubicBezTo>
                <a:cubicBezTo>
                  <a:pt x="484" y="290"/>
                  <a:pt x="488" y="236"/>
                  <a:pt x="482" y="203"/>
                </a:cubicBezTo>
                <a:cubicBezTo>
                  <a:pt x="475" y="154"/>
                  <a:pt x="442" y="116"/>
                  <a:pt x="399" y="95"/>
                </a:cubicBezTo>
                <a:cubicBezTo>
                  <a:pt x="347" y="68"/>
                  <a:pt x="292" y="68"/>
                  <a:pt x="236" y="70"/>
                </a:cubicBezTo>
                <a:cubicBezTo>
                  <a:pt x="214" y="70"/>
                  <a:pt x="193" y="73"/>
                  <a:pt x="172" y="70"/>
                </a:cubicBezTo>
                <a:cubicBezTo>
                  <a:pt x="151" y="67"/>
                  <a:pt x="130" y="61"/>
                  <a:pt x="111" y="51"/>
                </a:cubicBezTo>
                <a:cubicBezTo>
                  <a:pt x="87" y="40"/>
                  <a:pt x="67" y="23"/>
                  <a:pt x="45" y="10"/>
                </a:cubicBezTo>
                <a:cubicBezTo>
                  <a:pt x="35" y="5"/>
                  <a:pt x="19" y="0"/>
                  <a:pt x="10" y="10"/>
                </a:cubicBezTo>
                <a:cubicBezTo>
                  <a:pt x="0" y="22"/>
                  <a:pt x="12" y="43"/>
                  <a:pt x="20" y="53"/>
                </a:cubicBezTo>
                <a:cubicBezTo>
                  <a:pt x="44" y="87"/>
                  <a:pt x="88" y="111"/>
                  <a:pt x="128" y="123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5" name="Freeform 40">
            <a:extLst>
              <a:ext uri="{FF2B5EF4-FFF2-40B4-BE49-F238E27FC236}">
                <a16:creationId xmlns:a16="http://schemas.microsoft.com/office/drawing/2014/main" id="{DA4ADB37-1136-4C85-BFE0-536C55AAE6F2}"/>
              </a:ext>
            </a:extLst>
          </p:cNvPr>
          <p:cNvSpPr>
            <a:spLocks/>
          </p:cNvSpPr>
          <p:nvPr/>
        </p:nvSpPr>
        <p:spPr bwMode="auto">
          <a:xfrm>
            <a:off x="22062426" y="8193927"/>
            <a:ext cx="596900" cy="493712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6" name="Freeform 40">
            <a:extLst>
              <a:ext uri="{FF2B5EF4-FFF2-40B4-BE49-F238E27FC236}">
                <a16:creationId xmlns:a16="http://schemas.microsoft.com/office/drawing/2014/main" id="{01F6C0B8-DA55-4864-983E-0CE1F85160C0}"/>
              </a:ext>
            </a:extLst>
          </p:cNvPr>
          <p:cNvSpPr>
            <a:spLocks/>
          </p:cNvSpPr>
          <p:nvPr/>
        </p:nvSpPr>
        <p:spPr bwMode="auto">
          <a:xfrm>
            <a:off x="22504881" y="7785843"/>
            <a:ext cx="427758" cy="353810"/>
          </a:xfrm>
          <a:custGeom>
            <a:avLst/>
            <a:gdLst>
              <a:gd name="T0" fmla="*/ 52 w 194"/>
              <a:gd name="T1" fmla="*/ 142 h 160"/>
              <a:gd name="T2" fmla="*/ 134 w 194"/>
              <a:gd name="T3" fmla="*/ 144 h 160"/>
              <a:gd name="T4" fmla="*/ 95 w 194"/>
              <a:gd name="T5" fmla="*/ 12 h 160"/>
              <a:gd name="T6" fmla="*/ 52 w 194"/>
              <a:gd name="T7" fmla="*/ 142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94" h="160">
                <a:moveTo>
                  <a:pt x="52" y="142"/>
                </a:moveTo>
                <a:cubicBezTo>
                  <a:pt x="75" y="159"/>
                  <a:pt x="110" y="160"/>
                  <a:pt x="134" y="144"/>
                </a:cubicBezTo>
                <a:cubicBezTo>
                  <a:pt x="194" y="105"/>
                  <a:pt x="157" y="22"/>
                  <a:pt x="95" y="12"/>
                </a:cubicBezTo>
                <a:cubicBezTo>
                  <a:pt x="24" y="0"/>
                  <a:pt x="0" y="103"/>
                  <a:pt x="52" y="14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7" name="Freeform 35">
            <a:extLst>
              <a:ext uri="{FF2B5EF4-FFF2-40B4-BE49-F238E27FC236}">
                <a16:creationId xmlns:a16="http://schemas.microsoft.com/office/drawing/2014/main" id="{CB9B919D-E42A-4D6C-B002-500BEE9FBA77}"/>
              </a:ext>
            </a:extLst>
          </p:cNvPr>
          <p:cNvSpPr>
            <a:spLocks/>
          </p:cNvSpPr>
          <p:nvPr/>
        </p:nvSpPr>
        <p:spPr bwMode="auto">
          <a:xfrm rot="6654431">
            <a:off x="20955380" y="11690566"/>
            <a:ext cx="506590" cy="553061"/>
          </a:xfrm>
          <a:custGeom>
            <a:avLst/>
            <a:gdLst>
              <a:gd name="T0" fmla="*/ 30 w 219"/>
              <a:gd name="T1" fmla="*/ 162 h 239"/>
              <a:gd name="T2" fmla="*/ 4 w 219"/>
              <a:gd name="T3" fmla="*/ 212 h 239"/>
              <a:gd name="T4" fmla="*/ 35 w 219"/>
              <a:gd name="T5" fmla="*/ 237 h 239"/>
              <a:gd name="T6" fmla="*/ 76 w 219"/>
              <a:gd name="T7" fmla="*/ 230 h 239"/>
              <a:gd name="T8" fmla="*/ 198 w 219"/>
              <a:gd name="T9" fmla="*/ 72 h 239"/>
              <a:gd name="T10" fmla="*/ 30 w 219"/>
              <a:gd name="T11" fmla="*/ 162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9" h="239">
                <a:moveTo>
                  <a:pt x="30" y="162"/>
                </a:moveTo>
                <a:cubicBezTo>
                  <a:pt x="15" y="175"/>
                  <a:pt x="0" y="193"/>
                  <a:pt x="4" y="212"/>
                </a:cubicBezTo>
                <a:cubicBezTo>
                  <a:pt x="7" y="226"/>
                  <a:pt x="21" y="235"/>
                  <a:pt x="35" y="237"/>
                </a:cubicBezTo>
                <a:cubicBezTo>
                  <a:pt x="49" y="239"/>
                  <a:pt x="63" y="235"/>
                  <a:pt x="76" y="230"/>
                </a:cubicBezTo>
                <a:cubicBezTo>
                  <a:pt x="121" y="211"/>
                  <a:pt x="219" y="132"/>
                  <a:pt x="198" y="72"/>
                </a:cubicBezTo>
                <a:cubicBezTo>
                  <a:pt x="173" y="0"/>
                  <a:pt x="52" y="142"/>
                  <a:pt x="30" y="162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8" name="Freeform 20">
            <a:extLst>
              <a:ext uri="{FF2B5EF4-FFF2-40B4-BE49-F238E27FC236}">
                <a16:creationId xmlns:a16="http://schemas.microsoft.com/office/drawing/2014/main" id="{76ED8F84-E427-4344-9A9B-7A1C6321D9FA}"/>
              </a:ext>
            </a:extLst>
          </p:cNvPr>
          <p:cNvSpPr>
            <a:spLocks/>
          </p:cNvSpPr>
          <p:nvPr/>
        </p:nvSpPr>
        <p:spPr bwMode="auto">
          <a:xfrm>
            <a:off x="21849556" y="714217"/>
            <a:ext cx="2166166" cy="1646117"/>
          </a:xfrm>
          <a:custGeom>
            <a:avLst/>
            <a:gdLst>
              <a:gd name="T0" fmla="*/ 96 w 802"/>
              <a:gd name="T1" fmla="*/ 46 h 609"/>
              <a:gd name="T2" fmla="*/ 44 w 802"/>
              <a:gd name="T3" fmla="*/ 121 h 609"/>
              <a:gd name="T4" fmla="*/ 16 w 802"/>
              <a:gd name="T5" fmla="*/ 245 h 609"/>
              <a:gd name="T6" fmla="*/ 189 w 802"/>
              <a:gd name="T7" fmla="*/ 581 h 609"/>
              <a:gd name="T8" fmla="*/ 484 w 802"/>
              <a:gd name="T9" fmla="*/ 538 h 609"/>
              <a:gd name="T10" fmla="*/ 646 w 802"/>
              <a:gd name="T11" fmla="*/ 145 h 609"/>
              <a:gd name="T12" fmla="*/ 329 w 802"/>
              <a:gd name="T13" fmla="*/ 56 h 609"/>
              <a:gd name="T14" fmla="*/ 186 w 802"/>
              <a:gd name="T15" fmla="*/ 5 h 609"/>
              <a:gd name="T16" fmla="*/ 96 w 802"/>
              <a:gd name="T17" fmla="*/ 46 h 6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02" h="609">
                <a:moveTo>
                  <a:pt x="96" y="46"/>
                </a:moveTo>
                <a:cubicBezTo>
                  <a:pt x="73" y="67"/>
                  <a:pt x="56" y="94"/>
                  <a:pt x="44" y="121"/>
                </a:cubicBezTo>
                <a:cubicBezTo>
                  <a:pt x="27" y="160"/>
                  <a:pt x="20" y="203"/>
                  <a:pt x="16" y="245"/>
                </a:cubicBezTo>
                <a:cubicBezTo>
                  <a:pt x="0" y="381"/>
                  <a:pt x="42" y="539"/>
                  <a:pt x="189" y="581"/>
                </a:cubicBezTo>
                <a:cubicBezTo>
                  <a:pt x="287" y="609"/>
                  <a:pt x="394" y="580"/>
                  <a:pt x="484" y="538"/>
                </a:cubicBezTo>
                <a:cubicBezTo>
                  <a:pt x="616" y="477"/>
                  <a:pt x="802" y="286"/>
                  <a:pt x="646" y="145"/>
                </a:cubicBezTo>
                <a:cubicBezTo>
                  <a:pt x="563" y="68"/>
                  <a:pt x="427" y="97"/>
                  <a:pt x="329" y="56"/>
                </a:cubicBezTo>
                <a:cubicBezTo>
                  <a:pt x="282" y="36"/>
                  <a:pt x="239" y="0"/>
                  <a:pt x="186" y="5"/>
                </a:cubicBezTo>
                <a:cubicBezTo>
                  <a:pt x="151" y="7"/>
                  <a:pt x="121" y="23"/>
                  <a:pt x="96" y="46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06B022CA-8C99-49DF-8310-D64BD0D8A0FD}"/>
              </a:ext>
            </a:extLst>
          </p:cNvPr>
          <p:cNvSpPr/>
          <p:nvPr/>
        </p:nvSpPr>
        <p:spPr>
          <a:xfrm>
            <a:off x="21393315" y="8730440"/>
            <a:ext cx="3085935" cy="4380513"/>
          </a:xfrm>
          <a:custGeom>
            <a:avLst/>
            <a:gdLst>
              <a:gd name="connsiteX0" fmla="*/ 1515591 w 3085935"/>
              <a:gd name="connsiteY0" fmla="*/ 875 h 4380513"/>
              <a:gd name="connsiteX1" fmla="*/ 1672911 w 3085935"/>
              <a:gd name="connsiteY1" fmla="*/ 7659 h 4380513"/>
              <a:gd name="connsiteX2" fmla="*/ 1961889 w 3085935"/>
              <a:gd name="connsiteY2" fmla="*/ 67297 h 4380513"/>
              <a:gd name="connsiteX3" fmla="*/ 3015291 w 3085935"/>
              <a:gd name="connsiteY3" fmla="*/ 873684 h 4380513"/>
              <a:gd name="connsiteX4" fmla="*/ 3085935 w 3085935"/>
              <a:gd name="connsiteY4" fmla="*/ 971483 h 4380513"/>
              <a:gd name="connsiteX5" fmla="*/ 3085935 w 3085935"/>
              <a:gd name="connsiteY5" fmla="*/ 3726124 h 4380513"/>
              <a:gd name="connsiteX6" fmla="*/ 3029293 w 3085935"/>
              <a:gd name="connsiteY6" fmla="*/ 3781481 h 4380513"/>
              <a:gd name="connsiteX7" fmla="*/ 2896395 w 3085935"/>
              <a:gd name="connsiteY7" fmla="*/ 3890248 h 4380513"/>
              <a:gd name="connsiteX8" fmla="*/ 1710187 w 3085935"/>
              <a:gd name="connsiteY8" fmla="*/ 4351524 h 4380513"/>
              <a:gd name="connsiteX9" fmla="*/ 453429 w 3085935"/>
              <a:gd name="connsiteY9" fmla="*/ 4121185 h 4380513"/>
              <a:gd name="connsiteX10" fmla="*/ 89875 w 3085935"/>
              <a:gd name="connsiteY10" fmla="*/ 3601308 h 4380513"/>
              <a:gd name="connsiteX11" fmla="*/ 28341 w 3085935"/>
              <a:gd name="connsiteY11" fmla="*/ 2970237 h 4380513"/>
              <a:gd name="connsiteX12" fmla="*/ 1026981 w 3085935"/>
              <a:gd name="connsiteY12" fmla="*/ 2060739 h 4380513"/>
              <a:gd name="connsiteX13" fmla="*/ 1123909 w 3085935"/>
              <a:gd name="connsiteY13" fmla="*/ 1466788 h 4380513"/>
              <a:gd name="connsiteX14" fmla="*/ 1004057 w 3085935"/>
              <a:gd name="connsiteY14" fmla="*/ 830623 h 4380513"/>
              <a:gd name="connsiteX15" fmla="*/ 1109665 w 3085935"/>
              <a:gd name="connsiteY15" fmla="*/ 200605 h 4380513"/>
              <a:gd name="connsiteX16" fmla="*/ 1515591 w 3085935"/>
              <a:gd name="connsiteY16" fmla="*/ 875 h 4380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085935" h="4380513">
                <a:moveTo>
                  <a:pt x="1515591" y="875"/>
                </a:moveTo>
                <a:cubicBezTo>
                  <a:pt x="1568469" y="-1552"/>
                  <a:pt x="1621667" y="1185"/>
                  <a:pt x="1672911" y="7659"/>
                </a:cubicBezTo>
                <a:cubicBezTo>
                  <a:pt x="1769411" y="17479"/>
                  <a:pt x="1867647" y="43431"/>
                  <a:pt x="1961889" y="67297"/>
                </a:cubicBezTo>
                <a:cubicBezTo>
                  <a:pt x="2375495" y="242177"/>
                  <a:pt x="2736881" y="524591"/>
                  <a:pt x="3015291" y="873684"/>
                </a:cubicBezTo>
                <a:lnTo>
                  <a:pt x="3085935" y="971483"/>
                </a:lnTo>
                <a:lnTo>
                  <a:pt x="3085935" y="3726124"/>
                </a:lnTo>
                <a:lnTo>
                  <a:pt x="3029293" y="3781481"/>
                </a:lnTo>
                <a:cubicBezTo>
                  <a:pt x="2986679" y="3819576"/>
                  <a:pt x="2942307" y="3855869"/>
                  <a:pt x="2896395" y="3890248"/>
                </a:cubicBezTo>
                <a:cubicBezTo>
                  <a:pt x="2551485" y="4151600"/>
                  <a:pt x="2132133" y="4292844"/>
                  <a:pt x="1710187" y="4351524"/>
                </a:cubicBezTo>
                <a:cubicBezTo>
                  <a:pt x="1286159" y="4414190"/>
                  <a:pt x="805211" y="4391285"/>
                  <a:pt x="453429" y="4121185"/>
                </a:cubicBezTo>
                <a:cubicBezTo>
                  <a:pt x="284567" y="3987270"/>
                  <a:pt x="171079" y="3796006"/>
                  <a:pt x="89875" y="3601308"/>
                </a:cubicBezTo>
                <a:cubicBezTo>
                  <a:pt x="14747" y="3404709"/>
                  <a:pt x="-33647" y="3176398"/>
                  <a:pt x="28341" y="2970237"/>
                </a:cubicBezTo>
                <a:cubicBezTo>
                  <a:pt x="165521" y="2493754"/>
                  <a:pt x="667839" y="2329881"/>
                  <a:pt x="1026981" y="2060739"/>
                </a:cubicBezTo>
                <a:cubicBezTo>
                  <a:pt x="1226949" y="1911448"/>
                  <a:pt x="1170569" y="1678966"/>
                  <a:pt x="1123909" y="1466788"/>
                </a:cubicBezTo>
                <a:cubicBezTo>
                  <a:pt x="1081237" y="1256696"/>
                  <a:pt x="1028501" y="1046419"/>
                  <a:pt x="1004057" y="830623"/>
                </a:cubicBezTo>
                <a:cubicBezTo>
                  <a:pt x="985511" y="622986"/>
                  <a:pt x="991791" y="377564"/>
                  <a:pt x="1109665" y="200605"/>
                </a:cubicBezTo>
                <a:cubicBezTo>
                  <a:pt x="1201197" y="61905"/>
                  <a:pt x="1356957" y="8156"/>
                  <a:pt x="1515591" y="875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57E47D1-78EA-4245-9D73-E6191E6D82E2}"/>
              </a:ext>
            </a:extLst>
          </p:cNvPr>
          <p:cNvGrpSpPr/>
          <p:nvPr/>
        </p:nvGrpSpPr>
        <p:grpSpPr>
          <a:xfrm rot="9633441">
            <a:off x="21131284" y="972865"/>
            <a:ext cx="545969" cy="1128818"/>
            <a:chOff x="12984240" y="3599801"/>
            <a:chExt cx="1007979" cy="2084047"/>
          </a:xfrm>
        </p:grpSpPr>
        <p:sp>
          <p:nvSpPr>
            <p:cNvPr id="20" name="Freeform 35">
              <a:extLst>
                <a:ext uri="{FF2B5EF4-FFF2-40B4-BE49-F238E27FC236}">
                  <a16:creationId xmlns:a16="http://schemas.microsoft.com/office/drawing/2014/main" id="{A4E35FCA-A1E7-4558-A797-ABB082B0D95C}"/>
                </a:ext>
              </a:extLst>
            </p:cNvPr>
            <p:cNvSpPr>
              <a:spLocks/>
            </p:cNvSpPr>
            <p:nvPr/>
          </p:nvSpPr>
          <p:spPr bwMode="auto">
            <a:xfrm rot="20081361">
              <a:off x="13018947" y="4621295"/>
              <a:ext cx="973272" cy="1062553"/>
            </a:xfrm>
            <a:custGeom>
              <a:avLst/>
              <a:gdLst>
                <a:gd name="T0" fmla="*/ 30 w 219"/>
                <a:gd name="T1" fmla="*/ 162 h 239"/>
                <a:gd name="T2" fmla="*/ 4 w 219"/>
                <a:gd name="T3" fmla="*/ 212 h 239"/>
                <a:gd name="T4" fmla="*/ 35 w 219"/>
                <a:gd name="T5" fmla="*/ 237 h 239"/>
                <a:gd name="T6" fmla="*/ 76 w 219"/>
                <a:gd name="T7" fmla="*/ 230 h 239"/>
                <a:gd name="T8" fmla="*/ 198 w 219"/>
                <a:gd name="T9" fmla="*/ 72 h 239"/>
                <a:gd name="T10" fmla="*/ 30 w 219"/>
                <a:gd name="T11" fmla="*/ 162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9" h="239">
                  <a:moveTo>
                    <a:pt x="30" y="162"/>
                  </a:moveTo>
                  <a:cubicBezTo>
                    <a:pt x="15" y="175"/>
                    <a:pt x="0" y="193"/>
                    <a:pt x="4" y="212"/>
                  </a:cubicBezTo>
                  <a:cubicBezTo>
                    <a:pt x="7" y="226"/>
                    <a:pt x="21" y="235"/>
                    <a:pt x="35" y="237"/>
                  </a:cubicBezTo>
                  <a:cubicBezTo>
                    <a:pt x="49" y="239"/>
                    <a:pt x="63" y="235"/>
                    <a:pt x="76" y="230"/>
                  </a:cubicBezTo>
                  <a:cubicBezTo>
                    <a:pt x="121" y="211"/>
                    <a:pt x="219" y="132"/>
                    <a:pt x="198" y="72"/>
                  </a:cubicBezTo>
                  <a:cubicBezTo>
                    <a:pt x="173" y="0"/>
                    <a:pt x="52" y="142"/>
                    <a:pt x="30" y="16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1" name="Freeform 40">
              <a:extLst>
                <a:ext uri="{FF2B5EF4-FFF2-40B4-BE49-F238E27FC236}">
                  <a16:creationId xmlns:a16="http://schemas.microsoft.com/office/drawing/2014/main" id="{6111B11C-AEA6-4734-BF59-071AAD6CBB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376275" y="4080287"/>
              <a:ext cx="596900" cy="493712"/>
            </a:xfrm>
            <a:custGeom>
              <a:avLst/>
              <a:gdLst>
                <a:gd name="T0" fmla="*/ 52 w 194"/>
                <a:gd name="T1" fmla="*/ 142 h 160"/>
                <a:gd name="T2" fmla="*/ 134 w 194"/>
                <a:gd name="T3" fmla="*/ 144 h 160"/>
                <a:gd name="T4" fmla="*/ 95 w 194"/>
                <a:gd name="T5" fmla="*/ 12 h 160"/>
                <a:gd name="T6" fmla="*/ 52 w 194"/>
                <a:gd name="T7" fmla="*/ 1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60">
                  <a:moveTo>
                    <a:pt x="52" y="142"/>
                  </a:moveTo>
                  <a:cubicBezTo>
                    <a:pt x="75" y="159"/>
                    <a:pt x="110" y="160"/>
                    <a:pt x="134" y="144"/>
                  </a:cubicBezTo>
                  <a:cubicBezTo>
                    <a:pt x="194" y="105"/>
                    <a:pt x="157" y="22"/>
                    <a:pt x="95" y="12"/>
                  </a:cubicBezTo>
                  <a:cubicBezTo>
                    <a:pt x="24" y="0"/>
                    <a:pt x="0" y="103"/>
                    <a:pt x="52" y="14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2" name="Freeform 40">
              <a:extLst>
                <a:ext uri="{FF2B5EF4-FFF2-40B4-BE49-F238E27FC236}">
                  <a16:creationId xmlns:a16="http://schemas.microsoft.com/office/drawing/2014/main" id="{8722D1C9-BDCD-432F-AAD9-B1C59255C46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84240" y="3599801"/>
              <a:ext cx="427758" cy="353810"/>
            </a:xfrm>
            <a:custGeom>
              <a:avLst/>
              <a:gdLst>
                <a:gd name="T0" fmla="*/ 52 w 194"/>
                <a:gd name="T1" fmla="*/ 142 h 160"/>
                <a:gd name="T2" fmla="*/ 134 w 194"/>
                <a:gd name="T3" fmla="*/ 144 h 160"/>
                <a:gd name="T4" fmla="*/ 95 w 194"/>
                <a:gd name="T5" fmla="*/ 12 h 160"/>
                <a:gd name="T6" fmla="*/ 52 w 194"/>
                <a:gd name="T7" fmla="*/ 14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160">
                  <a:moveTo>
                    <a:pt x="52" y="142"/>
                  </a:moveTo>
                  <a:cubicBezTo>
                    <a:pt x="75" y="159"/>
                    <a:pt x="110" y="160"/>
                    <a:pt x="134" y="144"/>
                  </a:cubicBezTo>
                  <a:cubicBezTo>
                    <a:pt x="194" y="105"/>
                    <a:pt x="157" y="22"/>
                    <a:pt x="95" y="12"/>
                  </a:cubicBezTo>
                  <a:cubicBezTo>
                    <a:pt x="24" y="0"/>
                    <a:pt x="0" y="103"/>
                    <a:pt x="52" y="142"/>
                  </a:cubicBezTo>
                  <a:close/>
                </a:path>
              </a:pathLst>
            </a:custGeom>
            <a:gradFill>
              <a:gsLst>
                <a:gs pos="0">
                  <a:srgbClr val="FFB422"/>
                </a:gs>
                <a:gs pos="100000">
                  <a:srgbClr val="FF5A2A"/>
                </a:gs>
              </a:gsLst>
              <a:lin ang="960000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sp>
        <p:nvSpPr>
          <p:cNvPr id="23" name="Freeform 59">
            <a:extLst>
              <a:ext uri="{FF2B5EF4-FFF2-40B4-BE49-F238E27FC236}">
                <a16:creationId xmlns:a16="http://schemas.microsoft.com/office/drawing/2014/main" id="{DB568118-54CC-4613-A586-4CF11EE1720D}"/>
              </a:ext>
            </a:extLst>
          </p:cNvPr>
          <p:cNvSpPr>
            <a:spLocks/>
          </p:cNvSpPr>
          <p:nvPr/>
        </p:nvSpPr>
        <p:spPr bwMode="auto">
          <a:xfrm rot="20277741">
            <a:off x="21957283" y="2293944"/>
            <a:ext cx="914970" cy="904552"/>
          </a:xfrm>
          <a:custGeom>
            <a:avLst/>
            <a:gdLst>
              <a:gd name="T0" fmla="*/ 469 w 749"/>
              <a:gd name="T1" fmla="*/ 253 h 796"/>
              <a:gd name="T2" fmla="*/ 267 w 749"/>
              <a:gd name="T3" fmla="*/ 144 h 796"/>
              <a:gd name="T4" fmla="*/ 150 w 749"/>
              <a:gd name="T5" fmla="*/ 54 h 796"/>
              <a:gd name="T6" fmla="*/ 48 w 749"/>
              <a:gd name="T7" fmla="*/ 214 h 796"/>
              <a:gd name="T8" fmla="*/ 194 w 749"/>
              <a:gd name="T9" fmla="*/ 648 h 796"/>
              <a:gd name="T10" fmla="*/ 645 w 749"/>
              <a:gd name="T11" fmla="*/ 685 h 796"/>
              <a:gd name="T12" fmla="*/ 735 w 749"/>
              <a:gd name="T13" fmla="*/ 523 h 796"/>
              <a:gd name="T14" fmla="*/ 469 w 749"/>
              <a:gd name="T15" fmla="*/ 253 h 7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49" h="796">
                <a:moveTo>
                  <a:pt x="469" y="253"/>
                </a:moveTo>
                <a:cubicBezTo>
                  <a:pt x="397" y="238"/>
                  <a:pt x="295" y="225"/>
                  <a:pt x="267" y="144"/>
                </a:cubicBezTo>
                <a:cubicBezTo>
                  <a:pt x="245" y="85"/>
                  <a:pt x="233" y="0"/>
                  <a:pt x="150" y="54"/>
                </a:cubicBezTo>
                <a:cubicBezTo>
                  <a:pt x="98" y="87"/>
                  <a:pt x="65" y="157"/>
                  <a:pt x="48" y="214"/>
                </a:cubicBezTo>
                <a:cubicBezTo>
                  <a:pt x="0" y="372"/>
                  <a:pt x="67" y="547"/>
                  <a:pt x="194" y="648"/>
                </a:cubicBezTo>
                <a:cubicBezTo>
                  <a:pt x="317" y="746"/>
                  <a:pt x="513" y="796"/>
                  <a:pt x="645" y="685"/>
                </a:cubicBezTo>
                <a:cubicBezTo>
                  <a:pt x="692" y="645"/>
                  <a:pt x="729" y="586"/>
                  <a:pt x="735" y="523"/>
                </a:cubicBezTo>
                <a:cubicBezTo>
                  <a:pt x="749" y="377"/>
                  <a:pt x="593" y="280"/>
                  <a:pt x="469" y="253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586AF9B6-A333-45D6-864A-4108E392696F}"/>
              </a:ext>
            </a:extLst>
          </p:cNvPr>
          <p:cNvSpPr/>
          <p:nvPr/>
        </p:nvSpPr>
        <p:spPr>
          <a:xfrm>
            <a:off x="19885561" y="10257938"/>
            <a:ext cx="4593689" cy="3431669"/>
          </a:xfrm>
          <a:custGeom>
            <a:avLst/>
            <a:gdLst>
              <a:gd name="connsiteX0" fmla="*/ 4475159 w 4593689"/>
              <a:gd name="connsiteY0" fmla="*/ 167 h 3431669"/>
              <a:gd name="connsiteX1" fmla="*/ 4583923 w 4593689"/>
              <a:gd name="connsiteY1" fmla="*/ 9138 h 3431669"/>
              <a:gd name="connsiteX2" fmla="*/ 4593689 w 4593689"/>
              <a:gd name="connsiteY2" fmla="*/ 12065 h 3431669"/>
              <a:gd name="connsiteX3" fmla="*/ 4593689 w 4593689"/>
              <a:gd name="connsiteY3" fmla="*/ 3431669 h 3431669"/>
              <a:gd name="connsiteX4" fmla="*/ 632421 w 4593689"/>
              <a:gd name="connsiteY4" fmla="*/ 3431669 h 3431669"/>
              <a:gd name="connsiteX5" fmla="*/ 557051 w 4593689"/>
              <a:gd name="connsiteY5" fmla="*/ 3355297 h 3431669"/>
              <a:gd name="connsiteX6" fmla="*/ 410797 w 4593689"/>
              <a:gd name="connsiteY6" fmla="*/ 3190167 h 3431669"/>
              <a:gd name="connsiteX7" fmla="*/ 152645 w 4593689"/>
              <a:gd name="connsiteY7" fmla="*/ 2837790 h 3431669"/>
              <a:gd name="connsiteX8" fmla="*/ 3829 w 4593689"/>
              <a:gd name="connsiteY8" fmla="*/ 2527941 h 3431669"/>
              <a:gd name="connsiteX9" fmla="*/ 167831 w 4593689"/>
              <a:gd name="connsiteY9" fmla="*/ 2215055 h 3431669"/>
              <a:gd name="connsiteX10" fmla="*/ 641615 w 4593689"/>
              <a:gd name="connsiteY10" fmla="*/ 2108734 h 3431669"/>
              <a:gd name="connsiteX11" fmla="*/ 1598291 w 4593689"/>
              <a:gd name="connsiteY11" fmla="*/ 2166451 h 3431669"/>
              <a:gd name="connsiteX12" fmla="*/ 2075113 w 4593689"/>
              <a:gd name="connsiteY12" fmla="*/ 2175564 h 3431669"/>
              <a:gd name="connsiteX13" fmla="*/ 2533711 w 4593689"/>
              <a:gd name="connsiteY13" fmla="*/ 2002413 h 3431669"/>
              <a:gd name="connsiteX14" fmla="*/ 3101643 w 4593689"/>
              <a:gd name="connsiteY14" fmla="*/ 1324999 h 3431669"/>
              <a:gd name="connsiteX15" fmla="*/ 3572389 w 4593689"/>
              <a:gd name="connsiteY15" fmla="*/ 629357 h 3431669"/>
              <a:gd name="connsiteX16" fmla="*/ 4240543 w 4593689"/>
              <a:gd name="connsiteY16" fmla="*/ 58263 h 3431669"/>
              <a:gd name="connsiteX17" fmla="*/ 4475159 w 4593689"/>
              <a:gd name="connsiteY17" fmla="*/ 167 h 34316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593689" h="3431669">
                <a:moveTo>
                  <a:pt x="4475159" y="167"/>
                </a:moveTo>
                <a:cubicBezTo>
                  <a:pt x="4512363" y="-782"/>
                  <a:pt x="4548617" y="2350"/>
                  <a:pt x="4583923" y="9138"/>
                </a:cubicBezTo>
                <a:lnTo>
                  <a:pt x="4593689" y="12065"/>
                </a:lnTo>
                <a:lnTo>
                  <a:pt x="4593689" y="3431669"/>
                </a:lnTo>
                <a:lnTo>
                  <a:pt x="632421" y="3431669"/>
                </a:lnTo>
                <a:lnTo>
                  <a:pt x="557051" y="3355297"/>
                </a:lnTo>
                <a:cubicBezTo>
                  <a:pt x="506655" y="3301424"/>
                  <a:pt x="457871" y="3246365"/>
                  <a:pt x="410797" y="3190167"/>
                </a:cubicBezTo>
                <a:cubicBezTo>
                  <a:pt x="319685" y="3077771"/>
                  <a:pt x="231609" y="2959300"/>
                  <a:pt x="152645" y="2837790"/>
                </a:cubicBezTo>
                <a:cubicBezTo>
                  <a:pt x="91905" y="2743621"/>
                  <a:pt x="22051" y="2646413"/>
                  <a:pt x="3829" y="2527941"/>
                </a:cubicBezTo>
                <a:cubicBezTo>
                  <a:pt x="-14393" y="2418583"/>
                  <a:pt x="31163" y="2294036"/>
                  <a:pt x="167831" y="2215055"/>
                </a:cubicBezTo>
                <a:cubicBezTo>
                  <a:pt x="316647" y="2126961"/>
                  <a:pt x="489761" y="2114809"/>
                  <a:pt x="641615" y="2108734"/>
                </a:cubicBezTo>
                <a:cubicBezTo>
                  <a:pt x="969619" y="2099621"/>
                  <a:pt x="1279399" y="2142149"/>
                  <a:pt x="1598291" y="2166451"/>
                </a:cubicBezTo>
                <a:cubicBezTo>
                  <a:pt x="1753183" y="2175564"/>
                  <a:pt x="1911111" y="2184677"/>
                  <a:pt x="2075113" y="2175564"/>
                </a:cubicBezTo>
                <a:cubicBezTo>
                  <a:pt x="2239115" y="2163413"/>
                  <a:pt x="2394005" y="2114809"/>
                  <a:pt x="2533711" y="2002413"/>
                </a:cubicBezTo>
                <a:cubicBezTo>
                  <a:pt x="2773639" y="1814074"/>
                  <a:pt x="2946751" y="1558904"/>
                  <a:pt x="3101643" y="1324999"/>
                </a:cubicBezTo>
                <a:cubicBezTo>
                  <a:pt x="3256533" y="1094131"/>
                  <a:pt x="3396239" y="854150"/>
                  <a:pt x="3572389" y="629357"/>
                </a:cubicBezTo>
                <a:cubicBezTo>
                  <a:pt x="3742465" y="410641"/>
                  <a:pt x="3967207" y="179773"/>
                  <a:pt x="4240543" y="58263"/>
                </a:cubicBezTo>
                <a:cubicBezTo>
                  <a:pt x="4322545" y="20292"/>
                  <a:pt x="4400751" y="2065"/>
                  <a:pt x="4475159" y="167"/>
                </a:cubicBezTo>
                <a:close/>
              </a:path>
            </a:pathLst>
          </a:custGeom>
          <a:gradFill>
            <a:gsLst>
              <a:gs pos="0">
                <a:srgbClr val="FFB422"/>
              </a:gs>
              <a:gs pos="100000">
                <a:srgbClr val="FF5A2A"/>
              </a:gs>
            </a:gsLst>
            <a:lin ang="9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76754E7-930D-4F59-9C18-742317881F65}"/>
              </a:ext>
            </a:extLst>
          </p:cNvPr>
          <p:cNvGrpSpPr/>
          <p:nvPr/>
        </p:nvGrpSpPr>
        <p:grpSpPr>
          <a:xfrm rot="17052509">
            <a:off x="17940724" y="5975004"/>
            <a:ext cx="7253120" cy="2189371"/>
            <a:chOff x="1298437" y="1350234"/>
            <a:chExt cx="5156959" cy="1556640"/>
          </a:xfrm>
        </p:grpSpPr>
        <p:sp>
          <p:nvSpPr>
            <p:cNvPr id="28" name="Freeform 64">
              <a:extLst>
                <a:ext uri="{FF2B5EF4-FFF2-40B4-BE49-F238E27FC236}">
                  <a16:creationId xmlns:a16="http://schemas.microsoft.com/office/drawing/2014/main" id="{C0FE7BB1-3A8E-4FAC-B81E-FB1B2BEDFA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3890" y="1528189"/>
              <a:ext cx="209800" cy="202307"/>
            </a:xfrm>
            <a:custGeom>
              <a:avLst/>
              <a:gdLst>
                <a:gd name="T0" fmla="*/ 14 w 27"/>
                <a:gd name="T1" fmla="*/ 0 h 26"/>
                <a:gd name="T2" fmla="*/ 0 w 27"/>
                <a:gd name="T3" fmla="*/ 13 h 26"/>
                <a:gd name="T4" fmla="*/ 14 w 27"/>
                <a:gd name="T5" fmla="*/ 26 h 26"/>
                <a:gd name="T6" fmla="*/ 27 w 27"/>
                <a:gd name="T7" fmla="*/ 13 h 26"/>
                <a:gd name="T8" fmla="*/ 14 w 27"/>
                <a:gd name="T9" fmla="*/ 0 h 26"/>
                <a:gd name="T10" fmla="*/ 14 w 27"/>
                <a:gd name="T11" fmla="*/ 22 h 26"/>
                <a:gd name="T12" fmla="*/ 4 w 27"/>
                <a:gd name="T13" fmla="*/ 13 h 26"/>
                <a:gd name="T14" fmla="*/ 14 w 27"/>
                <a:gd name="T15" fmla="*/ 3 h 26"/>
                <a:gd name="T16" fmla="*/ 23 w 27"/>
                <a:gd name="T17" fmla="*/ 13 h 26"/>
                <a:gd name="T18" fmla="*/ 14 w 27"/>
                <a:gd name="T19" fmla="*/ 2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26">
                  <a:moveTo>
                    <a:pt x="14" y="0"/>
                  </a:moveTo>
                  <a:cubicBezTo>
                    <a:pt x="6" y="0"/>
                    <a:pt x="0" y="5"/>
                    <a:pt x="0" y="13"/>
                  </a:cubicBezTo>
                  <a:cubicBezTo>
                    <a:pt x="0" y="20"/>
                    <a:pt x="6" y="26"/>
                    <a:pt x="14" y="26"/>
                  </a:cubicBezTo>
                  <a:cubicBezTo>
                    <a:pt x="21" y="26"/>
                    <a:pt x="27" y="20"/>
                    <a:pt x="27" y="13"/>
                  </a:cubicBezTo>
                  <a:cubicBezTo>
                    <a:pt x="27" y="5"/>
                    <a:pt x="21" y="0"/>
                    <a:pt x="14" y="0"/>
                  </a:cubicBezTo>
                  <a:close/>
                  <a:moveTo>
                    <a:pt x="14" y="22"/>
                  </a:moveTo>
                  <a:cubicBezTo>
                    <a:pt x="8" y="22"/>
                    <a:pt x="4" y="18"/>
                    <a:pt x="4" y="13"/>
                  </a:cubicBezTo>
                  <a:cubicBezTo>
                    <a:pt x="4" y="7"/>
                    <a:pt x="8" y="3"/>
                    <a:pt x="14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2"/>
                    <a:pt x="14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9" name="Freeform 65">
              <a:extLst>
                <a:ext uri="{FF2B5EF4-FFF2-40B4-BE49-F238E27FC236}">
                  <a16:creationId xmlns:a16="http://schemas.microsoft.com/office/drawing/2014/main" id="{023F6FE8-ED6F-44FE-A4E0-DD7249CAE6C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6778" y="2442317"/>
              <a:ext cx="138618" cy="140490"/>
            </a:xfrm>
            <a:custGeom>
              <a:avLst/>
              <a:gdLst>
                <a:gd name="T0" fmla="*/ 16 w 18"/>
                <a:gd name="T1" fmla="*/ 7 h 18"/>
                <a:gd name="T2" fmla="*/ 11 w 18"/>
                <a:gd name="T3" fmla="*/ 7 h 18"/>
                <a:gd name="T4" fmla="*/ 11 w 18"/>
                <a:gd name="T5" fmla="*/ 2 h 18"/>
                <a:gd name="T6" fmla="*/ 9 w 18"/>
                <a:gd name="T7" fmla="*/ 0 h 18"/>
                <a:gd name="T8" fmla="*/ 7 w 18"/>
                <a:gd name="T9" fmla="*/ 2 h 18"/>
                <a:gd name="T10" fmla="*/ 7 w 18"/>
                <a:gd name="T11" fmla="*/ 7 h 18"/>
                <a:gd name="T12" fmla="*/ 1 w 18"/>
                <a:gd name="T13" fmla="*/ 7 h 18"/>
                <a:gd name="T14" fmla="*/ 0 w 18"/>
                <a:gd name="T15" fmla="*/ 9 h 18"/>
                <a:gd name="T16" fmla="*/ 1 w 18"/>
                <a:gd name="T17" fmla="*/ 11 h 18"/>
                <a:gd name="T18" fmla="*/ 7 w 18"/>
                <a:gd name="T19" fmla="*/ 11 h 18"/>
                <a:gd name="T20" fmla="*/ 7 w 18"/>
                <a:gd name="T21" fmla="*/ 17 h 18"/>
                <a:gd name="T22" fmla="*/ 9 w 18"/>
                <a:gd name="T23" fmla="*/ 18 h 18"/>
                <a:gd name="T24" fmla="*/ 11 w 18"/>
                <a:gd name="T25" fmla="*/ 17 h 18"/>
                <a:gd name="T26" fmla="*/ 11 w 18"/>
                <a:gd name="T27" fmla="*/ 11 h 18"/>
                <a:gd name="T28" fmla="*/ 16 w 18"/>
                <a:gd name="T29" fmla="*/ 11 h 18"/>
                <a:gd name="T30" fmla="*/ 18 w 18"/>
                <a:gd name="T31" fmla="*/ 9 h 18"/>
                <a:gd name="T32" fmla="*/ 16 w 18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8">
                  <a:moveTo>
                    <a:pt x="16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8"/>
                    <a:pt x="0" y="9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8"/>
                    <a:pt x="9" y="18"/>
                  </a:cubicBezTo>
                  <a:cubicBezTo>
                    <a:pt x="10" y="18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9"/>
                  </a:cubicBezTo>
                  <a:cubicBezTo>
                    <a:pt x="18" y="8"/>
                    <a:pt x="17" y="7"/>
                    <a:pt x="1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0" name="Freeform 68">
              <a:extLst>
                <a:ext uri="{FF2B5EF4-FFF2-40B4-BE49-F238E27FC236}">
                  <a16:creationId xmlns:a16="http://schemas.microsoft.com/office/drawing/2014/main" id="{9875E2B6-0458-42CB-A2C1-289153BA338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3028" y="1350234"/>
              <a:ext cx="138618" cy="147983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1" name="Freeform 70">
              <a:extLst>
                <a:ext uri="{FF2B5EF4-FFF2-40B4-BE49-F238E27FC236}">
                  <a16:creationId xmlns:a16="http://schemas.microsoft.com/office/drawing/2014/main" id="{DEC4665F-0A0F-4AC1-BD35-E1DD7071136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8437" y="2760763"/>
              <a:ext cx="138618" cy="146111"/>
            </a:xfrm>
            <a:custGeom>
              <a:avLst/>
              <a:gdLst>
                <a:gd name="T0" fmla="*/ 16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1 w 18"/>
                <a:gd name="T13" fmla="*/ 8 h 19"/>
                <a:gd name="T14" fmla="*/ 0 w 18"/>
                <a:gd name="T15" fmla="*/ 10 h 19"/>
                <a:gd name="T16" fmla="*/ 1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6 w 18"/>
                <a:gd name="T29" fmla="*/ 11 h 19"/>
                <a:gd name="T30" fmla="*/ 18 w 18"/>
                <a:gd name="T31" fmla="*/ 10 h 19"/>
                <a:gd name="T32" fmla="*/ 16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6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8"/>
                    <a:pt x="0" y="9"/>
                    <a:pt x="0" y="10"/>
                  </a:cubicBezTo>
                  <a:cubicBezTo>
                    <a:pt x="0" y="10"/>
                    <a:pt x="0" y="11"/>
                    <a:pt x="1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8" y="10"/>
                    <a:pt x="18" y="10"/>
                  </a:cubicBezTo>
                  <a:cubicBezTo>
                    <a:pt x="18" y="9"/>
                    <a:pt x="17" y="8"/>
                    <a:pt x="16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2" name="Freeform 71">
              <a:extLst>
                <a:ext uri="{FF2B5EF4-FFF2-40B4-BE49-F238E27FC236}">
                  <a16:creationId xmlns:a16="http://schemas.microsoft.com/office/drawing/2014/main" id="{8D3EC46E-DE14-4F91-BD4A-6D2A73B89A71}"/>
                </a:ext>
              </a:extLst>
            </p:cNvPr>
            <p:cNvSpPr>
              <a:spLocks/>
            </p:cNvSpPr>
            <p:nvPr/>
          </p:nvSpPr>
          <p:spPr bwMode="auto">
            <a:xfrm>
              <a:off x="3977133" y="1528189"/>
              <a:ext cx="147984" cy="140490"/>
            </a:xfrm>
            <a:custGeom>
              <a:avLst/>
              <a:gdLst>
                <a:gd name="T0" fmla="*/ 17 w 19"/>
                <a:gd name="T1" fmla="*/ 7 h 18"/>
                <a:gd name="T2" fmla="*/ 11 w 19"/>
                <a:gd name="T3" fmla="*/ 7 h 18"/>
                <a:gd name="T4" fmla="*/ 11 w 19"/>
                <a:gd name="T5" fmla="*/ 1 h 18"/>
                <a:gd name="T6" fmla="*/ 10 w 19"/>
                <a:gd name="T7" fmla="*/ 0 h 18"/>
                <a:gd name="T8" fmla="*/ 8 w 19"/>
                <a:gd name="T9" fmla="*/ 1 h 18"/>
                <a:gd name="T10" fmla="*/ 8 w 19"/>
                <a:gd name="T11" fmla="*/ 7 h 18"/>
                <a:gd name="T12" fmla="*/ 2 w 19"/>
                <a:gd name="T13" fmla="*/ 7 h 18"/>
                <a:gd name="T14" fmla="*/ 0 w 19"/>
                <a:gd name="T15" fmla="*/ 9 h 18"/>
                <a:gd name="T16" fmla="*/ 2 w 19"/>
                <a:gd name="T17" fmla="*/ 11 h 18"/>
                <a:gd name="T18" fmla="*/ 8 w 19"/>
                <a:gd name="T19" fmla="*/ 11 h 18"/>
                <a:gd name="T20" fmla="*/ 8 w 19"/>
                <a:gd name="T21" fmla="*/ 17 h 18"/>
                <a:gd name="T22" fmla="*/ 10 w 19"/>
                <a:gd name="T23" fmla="*/ 18 h 18"/>
                <a:gd name="T24" fmla="*/ 11 w 19"/>
                <a:gd name="T25" fmla="*/ 17 h 18"/>
                <a:gd name="T26" fmla="*/ 11 w 19"/>
                <a:gd name="T27" fmla="*/ 11 h 18"/>
                <a:gd name="T28" fmla="*/ 17 w 19"/>
                <a:gd name="T29" fmla="*/ 11 h 18"/>
                <a:gd name="T30" fmla="*/ 19 w 19"/>
                <a:gd name="T31" fmla="*/ 9 h 18"/>
                <a:gd name="T32" fmla="*/ 17 w 19"/>
                <a:gd name="T33" fmla="*/ 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8">
                  <a:moveTo>
                    <a:pt x="17" y="7"/>
                  </a:moveTo>
                  <a:cubicBezTo>
                    <a:pt x="11" y="7"/>
                    <a:pt x="11" y="7"/>
                    <a:pt x="11" y="7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0"/>
                    <a:pt x="11" y="0"/>
                    <a:pt x="10" y="0"/>
                  </a:cubicBezTo>
                  <a:cubicBezTo>
                    <a:pt x="9" y="0"/>
                    <a:pt x="8" y="0"/>
                    <a:pt x="8" y="1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7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9" y="18"/>
                    <a:pt x="10" y="18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0"/>
                    <a:pt x="19" y="9"/>
                  </a:cubicBezTo>
                  <a:cubicBezTo>
                    <a:pt x="19" y="8"/>
                    <a:pt x="18" y="7"/>
                    <a:pt x="17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B379332-34F9-403D-92D4-FB9C9ADC3FD8}"/>
              </a:ext>
            </a:extLst>
          </p:cNvPr>
          <p:cNvGrpSpPr/>
          <p:nvPr/>
        </p:nvGrpSpPr>
        <p:grpSpPr>
          <a:xfrm>
            <a:off x="16530835" y="8075116"/>
            <a:ext cx="7521523" cy="2634845"/>
            <a:chOff x="3048019" y="5300841"/>
            <a:chExt cx="4267181" cy="1494825"/>
          </a:xfrm>
        </p:grpSpPr>
        <p:sp>
          <p:nvSpPr>
            <p:cNvPr id="34" name="Freeform 63">
              <a:extLst>
                <a:ext uri="{FF2B5EF4-FFF2-40B4-BE49-F238E27FC236}">
                  <a16:creationId xmlns:a16="http://schemas.microsoft.com/office/drawing/2014/main" id="{86AF6470-24B2-4C70-9E9A-A8DB33E2DA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30599" y="6454741"/>
              <a:ext cx="200434" cy="202307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4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9"/>
                    <a:pt x="3" y="13"/>
                  </a:cubicBezTo>
                  <a:cubicBezTo>
                    <a:pt x="3" y="8"/>
                    <a:pt x="8" y="4"/>
                    <a:pt x="13" y="4"/>
                  </a:cubicBezTo>
                  <a:cubicBezTo>
                    <a:pt x="18" y="4"/>
                    <a:pt x="23" y="8"/>
                    <a:pt x="23" y="13"/>
                  </a:cubicBezTo>
                  <a:cubicBezTo>
                    <a:pt x="23" y="19"/>
                    <a:pt x="18" y="23"/>
                    <a:pt x="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5" name="Freeform 66">
              <a:extLst>
                <a:ext uri="{FF2B5EF4-FFF2-40B4-BE49-F238E27FC236}">
                  <a16:creationId xmlns:a16="http://schemas.microsoft.com/office/drawing/2014/main" id="{336CB808-0BBB-486A-A560-297DDF0D44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8019" y="6486586"/>
              <a:ext cx="140492" cy="146111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6" name="Freeform 67">
              <a:extLst>
                <a:ext uri="{FF2B5EF4-FFF2-40B4-BE49-F238E27FC236}">
                  <a16:creationId xmlns:a16="http://schemas.microsoft.com/office/drawing/2014/main" id="{D0693A60-ADAE-41F5-9575-C476713FF8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69089" y="5300841"/>
              <a:ext cx="146111" cy="147983"/>
            </a:xfrm>
            <a:custGeom>
              <a:avLst/>
              <a:gdLst>
                <a:gd name="T0" fmla="*/ 17 w 19"/>
                <a:gd name="T1" fmla="*/ 8 h 19"/>
                <a:gd name="T2" fmla="*/ 11 w 19"/>
                <a:gd name="T3" fmla="*/ 8 h 19"/>
                <a:gd name="T4" fmla="*/ 11 w 19"/>
                <a:gd name="T5" fmla="*/ 2 h 19"/>
                <a:gd name="T6" fmla="*/ 9 w 19"/>
                <a:gd name="T7" fmla="*/ 0 h 19"/>
                <a:gd name="T8" fmla="*/ 8 w 19"/>
                <a:gd name="T9" fmla="*/ 2 h 19"/>
                <a:gd name="T10" fmla="*/ 8 w 19"/>
                <a:gd name="T11" fmla="*/ 8 h 19"/>
                <a:gd name="T12" fmla="*/ 2 w 19"/>
                <a:gd name="T13" fmla="*/ 8 h 19"/>
                <a:gd name="T14" fmla="*/ 0 w 19"/>
                <a:gd name="T15" fmla="*/ 10 h 19"/>
                <a:gd name="T16" fmla="*/ 2 w 19"/>
                <a:gd name="T17" fmla="*/ 11 h 19"/>
                <a:gd name="T18" fmla="*/ 8 w 19"/>
                <a:gd name="T19" fmla="*/ 11 h 19"/>
                <a:gd name="T20" fmla="*/ 8 w 19"/>
                <a:gd name="T21" fmla="*/ 17 h 19"/>
                <a:gd name="T22" fmla="*/ 9 w 19"/>
                <a:gd name="T23" fmla="*/ 19 h 19"/>
                <a:gd name="T24" fmla="*/ 11 w 19"/>
                <a:gd name="T25" fmla="*/ 17 h 19"/>
                <a:gd name="T26" fmla="*/ 11 w 19"/>
                <a:gd name="T27" fmla="*/ 11 h 19"/>
                <a:gd name="T28" fmla="*/ 17 w 19"/>
                <a:gd name="T29" fmla="*/ 11 h 19"/>
                <a:gd name="T30" fmla="*/ 19 w 19"/>
                <a:gd name="T31" fmla="*/ 10 h 19"/>
                <a:gd name="T32" fmla="*/ 17 w 19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1"/>
                    <a:pt x="19" y="10"/>
                  </a:cubicBezTo>
                  <a:cubicBezTo>
                    <a:pt x="19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7" name="Freeform 69">
              <a:extLst>
                <a:ext uri="{FF2B5EF4-FFF2-40B4-BE49-F238E27FC236}">
                  <a16:creationId xmlns:a16="http://schemas.microsoft.com/office/drawing/2014/main" id="{C44D884F-EE88-4C40-AA27-25035D8B7C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71524" y="6647683"/>
              <a:ext cx="138618" cy="147983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10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10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DDC24F5-F7B7-4416-B357-0E0050E416CA}"/>
              </a:ext>
            </a:extLst>
          </p:cNvPr>
          <p:cNvGrpSpPr/>
          <p:nvPr/>
        </p:nvGrpSpPr>
        <p:grpSpPr>
          <a:xfrm>
            <a:off x="581432" y="10690989"/>
            <a:ext cx="2079171" cy="4173936"/>
            <a:chOff x="986130" y="1168764"/>
            <a:chExt cx="2079171" cy="4173936"/>
          </a:xfrm>
        </p:grpSpPr>
        <p:sp>
          <p:nvSpPr>
            <p:cNvPr id="39" name="Freeform 63">
              <a:extLst>
                <a:ext uri="{FF2B5EF4-FFF2-40B4-BE49-F238E27FC236}">
                  <a16:creationId xmlns:a16="http://schemas.microsoft.com/office/drawing/2014/main" id="{1E847BE2-7EEC-4BE2-9E26-232635D8A6B6}"/>
                </a:ext>
              </a:extLst>
            </p:cNvPr>
            <p:cNvSpPr>
              <a:spLocks noEditPoints="1"/>
            </p:cNvSpPr>
            <p:nvPr/>
          </p:nvSpPr>
          <p:spPr bwMode="auto">
            <a:xfrm rot="15933866">
              <a:off x="987781" y="1680045"/>
              <a:ext cx="353294" cy="356595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4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9"/>
                    <a:pt x="3" y="13"/>
                  </a:cubicBezTo>
                  <a:cubicBezTo>
                    <a:pt x="3" y="8"/>
                    <a:pt x="8" y="4"/>
                    <a:pt x="13" y="4"/>
                  </a:cubicBezTo>
                  <a:cubicBezTo>
                    <a:pt x="18" y="4"/>
                    <a:pt x="23" y="8"/>
                    <a:pt x="23" y="13"/>
                  </a:cubicBezTo>
                  <a:cubicBezTo>
                    <a:pt x="23" y="19"/>
                    <a:pt x="18" y="23"/>
                    <a:pt x="13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0" name="Freeform 66">
              <a:extLst>
                <a:ext uri="{FF2B5EF4-FFF2-40B4-BE49-F238E27FC236}">
                  <a16:creationId xmlns:a16="http://schemas.microsoft.com/office/drawing/2014/main" id="{AA474015-B754-49B4-81ED-5315048F9E72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1307912" y="5090111"/>
              <a:ext cx="247637" cy="257542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9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9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8"/>
                    <a:pt x="0" y="9"/>
                  </a:cubicBezTo>
                  <a:cubicBezTo>
                    <a:pt x="0" y="10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8" y="8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1" name="Freeform 67">
              <a:extLst>
                <a:ext uri="{FF2B5EF4-FFF2-40B4-BE49-F238E27FC236}">
                  <a16:creationId xmlns:a16="http://schemas.microsoft.com/office/drawing/2014/main" id="{577F430C-C973-463C-8326-D056B7289B74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2806110" y="3325925"/>
              <a:ext cx="257542" cy="260841"/>
            </a:xfrm>
            <a:custGeom>
              <a:avLst/>
              <a:gdLst>
                <a:gd name="T0" fmla="*/ 17 w 19"/>
                <a:gd name="T1" fmla="*/ 8 h 19"/>
                <a:gd name="T2" fmla="*/ 11 w 19"/>
                <a:gd name="T3" fmla="*/ 8 h 19"/>
                <a:gd name="T4" fmla="*/ 11 w 19"/>
                <a:gd name="T5" fmla="*/ 2 h 19"/>
                <a:gd name="T6" fmla="*/ 9 w 19"/>
                <a:gd name="T7" fmla="*/ 0 h 19"/>
                <a:gd name="T8" fmla="*/ 8 w 19"/>
                <a:gd name="T9" fmla="*/ 2 h 19"/>
                <a:gd name="T10" fmla="*/ 8 w 19"/>
                <a:gd name="T11" fmla="*/ 8 h 19"/>
                <a:gd name="T12" fmla="*/ 2 w 19"/>
                <a:gd name="T13" fmla="*/ 8 h 19"/>
                <a:gd name="T14" fmla="*/ 0 w 19"/>
                <a:gd name="T15" fmla="*/ 10 h 19"/>
                <a:gd name="T16" fmla="*/ 2 w 19"/>
                <a:gd name="T17" fmla="*/ 11 h 19"/>
                <a:gd name="T18" fmla="*/ 8 w 19"/>
                <a:gd name="T19" fmla="*/ 11 h 19"/>
                <a:gd name="T20" fmla="*/ 8 w 19"/>
                <a:gd name="T21" fmla="*/ 17 h 19"/>
                <a:gd name="T22" fmla="*/ 9 w 19"/>
                <a:gd name="T23" fmla="*/ 19 h 19"/>
                <a:gd name="T24" fmla="*/ 11 w 19"/>
                <a:gd name="T25" fmla="*/ 17 h 19"/>
                <a:gd name="T26" fmla="*/ 11 w 19"/>
                <a:gd name="T27" fmla="*/ 11 h 19"/>
                <a:gd name="T28" fmla="*/ 17 w 19"/>
                <a:gd name="T29" fmla="*/ 11 h 19"/>
                <a:gd name="T30" fmla="*/ 19 w 19"/>
                <a:gd name="T31" fmla="*/ 10 h 19"/>
                <a:gd name="T32" fmla="*/ 17 w 19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9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8" y="1"/>
                    <a:pt x="8" y="2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9" y="11"/>
                    <a:pt x="19" y="10"/>
                  </a:cubicBezTo>
                  <a:cubicBezTo>
                    <a:pt x="19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2" name="Freeform 69">
              <a:extLst>
                <a:ext uri="{FF2B5EF4-FFF2-40B4-BE49-F238E27FC236}">
                  <a16:creationId xmlns:a16="http://schemas.microsoft.com/office/drawing/2014/main" id="{38CAC9C0-28FE-499E-97C5-0F76A08721D9}"/>
                </a:ext>
              </a:extLst>
            </p:cNvPr>
            <p:cNvSpPr>
              <a:spLocks/>
            </p:cNvSpPr>
            <p:nvPr/>
          </p:nvSpPr>
          <p:spPr bwMode="auto">
            <a:xfrm rot="15933866">
              <a:off x="1291336" y="1160510"/>
              <a:ext cx="244334" cy="260841"/>
            </a:xfrm>
            <a:custGeom>
              <a:avLst/>
              <a:gdLst>
                <a:gd name="T0" fmla="*/ 17 w 18"/>
                <a:gd name="T1" fmla="*/ 8 h 19"/>
                <a:gd name="T2" fmla="*/ 11 w 18"/>
                <a:gd name="T3" fmla="*/ 8 h 19"/>
                <a:gd name="T4" fmla="*/ 11 w 18"/>
                <a:gd name="T5" fmla="*/ 2 h 19"/>
                <a:gd name="T6" fmla="*/ 9 w 18"/>
                <a:gd name="T7" fmla="*/ 0 h 19"/>
                <a:gd name="T8" fmla="*/ 7 w 18"/>
                <a:gd name="T9" fmla="*/ 2 h 19"/>
                <a:gd name="T10" fmla="*/ 7 w 18"/>
                <a:gd name="T11" fmla="*/ 8 h 19"/>
                <a:gd name="T12" fmla="*/ 2 w 18"/>
                <a:gd name="T13" fmla="*/ 8 h 19"/>
                <a:gd name="T14" fmla="*/ 0 w 18"/>
                <a:gd name="T15" fmla="*/ 10 h 19"/>
                <a:gd name="T16" fmla="*/ 2 w 18"/>
                <a:gd name="T17" fmla="*/ 11 h 19"/>
                <a:gd name="T18" fmla="*/ 7 w 18"/>
                <a:gd name="T19" fmla="*/ 11 h 19"/>
                <a:gd name="T20" fmla="*/ 7 w 18"/>
                <a:gd name="T21" fmla="*/ 17 h 19"/>
                <a:gd name="T22" fmla="*/ 9 w 18"/>
                <a:gd name="T23" fmla="*/ 19 h 19"/>
                <a:gd name="T24" fmla="*/ 11 w 18"/>
                <a:gd name="T25" fmla="*/ 17 h 19"/>
                <a:gd name="T26" fmla="*/ 11 w 18"/>
                <a:gd name="T27" fmla="*/ 11 h 19"/>
                <a:gd name="T28" fmla="*/ 17 w 18"/>
                <a:gd name="T29" fmla="*/ 11 h 19"/>
                <a:gd name="T30" fmla="*/ 18 w 18"/>
                <a:gd name="T31" fmla="*/ 10 h 19"/>
                <a:gd name="T32" fmla="*/ 17 w 18"/>
                <a:gd name="T33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" h="19">
                  <a:moveTo>
                    <a:pt x="17" y="8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9" y="0"/>
                  </a:cubicBezTo>
                  <a:cubicBezTo>
                    <a:pt x="8" y="0"/>
                    <a:pt x="7" y="1"/>
                    <a:pt x="7" y="2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0" y="9"/>
                    <a:pt x="0" y="10"/>
                  </a:cubicBezTo>
                  <a:cubicBezTo>
                    <a:pt x="0" y="11"/>
                    <a:pt x="1" y="11"/>
                    <a:pt x="2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8"/>
                    <a:pt x="8" y="19"/>
                    <a:pt x="9" y="19"/>
                  </a:cubicBezTo>
                  <a:cubicBezTo>
                    <a:pt x="10" y="19"/>
                    <a:pt x="11" y="18"/>
                    <a:pt x="11" y="17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11"/>
                    <a:pt x="18" y="11"/>
                    <a:pt x="18" y="10"/>
                  </a:cubicBezTo>
                  <a:cubicBezTo>
                    <a:pt x="18" y="9"/>
                    <a:pt x="18" y="8"/>
                    <a:pt x="17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79B54081-685D-4C94-8428-BD5399C427C7}"/>
              </a:ext>
            </a:extLst>
          </p:cNvPr>
          <p:cNvGrpSpPr/>
          <p:nvPr/>
        </p:nvGrpSpPr>
        <p:grpSpPr>
          <a:xfrm>
            <a:off x="1079501" y="385168"/>
            <a:ext cx="16250556" cy="1866422"/>
            <a:chOff x="1079501" y="385168"/>
            <a:chExt cx="16250556" cy="1866422"/>
          </a:xfrm>
        </p:grpSpPr>
        <p:sp>
          <p:nvSpPr>
            <p:cNvPr id="48" name="Text Placeholder 2">
              <a:extLst>
                <a:ext uri="{FF2B5EF4-FFF2-40B4-BE49-F238E27FC236}">
                  <a16:creationId xmlns:a16="http://schemas.microsoft.com/office/drawing/2014/main" id="{7D83A243-5305-45F7-B77D-D2D381E5853E}"/>
                </a:ext>
              </a:extLst>
            </p:cNvPr>
            <p:cNvSpPr txBox="1">
              <a:spLocks/>
            </p:cNvSpPr>
            <p:nvPr/>
          </p:nvSpPr>
          <p:spPr>
            <a:xfrm>
              <a:off x="1079501" y="1494335"/>
              <a:ext cx="11252200" cy="757255"/>
            </a:xfrm>
            <a:prstGeom prst="rect">
              <a:avLst/>
            </a:prstGeom>
          </p:spPr>
          <p:txBody>
            <a:bodyPr vert="horz" lIns="0" tIns="0" rIns="0" bIns="0" rtlCol="0">
              <a:noAutofit/>
            </a:bodyPr>
            <a:lstStyle>
              <a:lvl1pPr marL="0" indent="0" algn="l" defTabSz="1219170" rtl="0" eaLnBrk="1" latinLnBrk="0" hangingPunct="1">
                <a:spcBef>
                  <a:spcPts val="0"/>
                </a:spcBef>
                <a:spcAft>
                  <a:spcPts val="0"/>
                </a:spcAft>
                <a:buSzPct val="100000"/>
                <a:buFont typeface="Arial" panose="020B0604020202020204" pitchFamily="34" charset="0"/>
                <a:buNone/>
                <a:defRPr sz="2000" b="0" kern="1200">
                  <a:solidFill>
                    <a:srgbClr val="575757"/>
                  </a:solidFill>
                  <a:latin typeface="+mn-lt"/>
                  <a:ea typeface="+mn-ea"/>
                  <a:cs typeface="+mn-cs"/>
                </a:defRPr>
              </a:lvl1pPr>
              <a:lvl2pPr marL="0" indent="0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Arial"/>
                <a:buNone/>
                <a:defRPr lang="en-US" sz="1200" b="1" kern="120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35194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Arial" panose="020B0604020202020204" pitchFamily="34" charset="0"/>
                <a:buChar char="•"/>
                <a:defRPr lang="en-US" sz="1200" kern="120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475188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Verdana" panose="020B0604030504040204" pitchFamily="34" charset="0"/>
                <a:buChar char="−"/>
                <a:defRPr lang="en-US" sz="120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710382" indent="-235194" algn="l" defTabSz="1064657" rtl="0" eaLnBrk="1" latinLnBrk="0" hangingPunct="1">
                <a:spcBef>
                  <a:spcPts val="0"/>
                </a:spcBef>
                <a:spcAft>
                  <a:spcPts val="1333"/>
                </a:spcAft>
                <a:buClrTx/>
                <a:buSzPct val="100000"/>
                <a:buFont typeface="Verdana" panose="020B0604030504040204" pitchFamily="34" charset="0"/>
                <a:buChar char="−"/>
                <a:tabLst/>
                <a:defRPr lang="en-US" sz="1200" kern="1200" baseline="0" dirty="0" smtClean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10382" indent="-235194" algn="l" defTabSz="1219170" rtl="0" eaLnBrk="1" latinLnBrk="0" hangingPunct="1">
                <a:spcBef>
                  <a:spcPts val="0"/>
                </a:spcBef>
                <a:spcAft>
                  <a:spcPts val="1333"/>
                </a:spcAft>
                <a:buFont typeface="Verdana" panose="020B0604030504040204" pitchFamily="34" charset="0"/>
                <a:buChar char="−"/>
                <a:defRPr sz="1600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00000"/>
                <a:buFont typeface="Arial" panose="020B0604020202020204" pitchFamily="34" charset="0"/>
                <a:buNone/>
                <a:tabLst/>
                <a:defRPr/>
              </a:pPr>
              <a:r>
                <a:rPr lang="en-US" sz="4000" dirty="0">
                  <a:solidFill>
                    <a:schemeClr val="tx1"/>
                  </a:solidFill>
                  <a:latin typeface="Arial" panose="020B0604020202020204"/>
                </a:rPr>
                <a:t>The real impact examined </a:t>
              </a:r>
              <a:r>
                <a:rPr kumimoji="0" 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 </a:t>
              </a:r>
            </a:p>
          </p:txBody>
        </p:sp>
        <p:sp>
          <p:nvSpPr>
            <p:cNvPr id="49" name="Title 3">
              <a:extLst>
                <a:ext uri="{FF2B5EF4-FFF2-40B4-BE49-F238E27FC236}">
                  <a16:creationId xmlns:a16="http://schemas.microsoft.com/office/drawing/2014/main" id="{684FC73E-AC66-4B00-BD7C-5E7F05F2152D}"/>
                </a:ext>
              </a:extLst>
            </p:cNvPr>
            <p:cNvSpPr txBox="1">
              <a:spLocks/>
            </p:cNvSpPr>
            <p:nvPr/>
          </p:nvSpPr>
          <p:spPr bwMode="gray">
            <a:xfrm>
              <a:off x="1079501" y="385168"/>
              <a:ext cx="16250556" cy="1278169"/>
            </a:xfrm>
            <a:prstGeom prst="rect">
              <a:avLst/>
            </a:prstGeom>
          </p:spPr>
          <p:txBody>
            <a:bodyPr vert="horz" lIns="0" tIns="0" rIns="0" bIns="0" rtlCol="0" anchor="t" anchorCtr="0">
              <a:noAutofit/>
            </a:bodyPr>
            <a:lstStyle>
              <a:lvl1pPr algn="l" defTabSz="1219170" rtl="0" eaLnBrk="1" latinLnBrk="0" hangingPunct="1">
                <a:spcBef>
                  <a:spcPct val="0"/>
                </a:spcBef>
                <a:buNone/>
                <a:defRPr sz="2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marL="0" marR="0" lvl="0" indent="0" algn="l" defTabSz="121917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7200" b="1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Arial" panose="020B0604020202020204"/>
                  <a:ea typeface="+mj-ea"/>
                  <a:cs typeface="+mj-cs"/>
                </a:rPr>
                <a:t>Share of Voice: Does it matter?</a:t>
              </a: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4338F018-967A-45BC-ABE2-77F7FEF9E56E}"/>
              </a:ext>
            </a:extLst>
          </p:cNvPr>
          <p:cNvSpPr txBox="1"/>
          <p:nvPr/>
        </p:nvSpPr>
        <p:spPr>
          <a:xfrm>
            <a:off x="959249" y="2894294"/>
            <a:ext cx="7453231" cy="105567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Thus far number of words across all tweets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Need to account for double mentions etc. </a:t>
            </a:r>
          </a:p>
          <a:p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Nearly 12.5% of tweets containing a related term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Team (Houston &amp; Rockets)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Hong Kong (All mentions)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China (Only term)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General Manager (Daryl Morey)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Clearly large impact</a:t>
            </a:r>
          </a:p>
          <a:p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5B1DAB7-77A0-43F7-AF3D-D0D88601AE74}"/>
              </a:ext>
            </a:extLst>
          </p:cNvPr>
          <p:cNvSpPr/>
          <p:nvPr/>
        </p:nvSpPr>
        <p:spPr>
          <a:xfrm>
            <a:off x="9793224" y="2157984"/>
            <a:ext cx="9921240" cy="1025042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DF6237-6FA0-45B1-973D-B6C81701B3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5330" y="2386609"/>
            <a:ext cx="9720047" cy="9720047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CE35F98-A64E-4FC5-B459-B7E63223C6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018875" y="13219113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881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680"/>
    </mc:Choice>
    <mc:Fallback>
      <p:transition spd="slow" advTm="596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908</TotalTime>
  <Words>598</Words>
  <Application>Microsoft Office PowerPoint</Application>
  <PresentationFormat>Custom</PresentationFormat>
  <Paragraphs>122</Paragraphs>
  <Slides>15</Slides>
  <Notes>1</Notes>
  <HiddenSlides>0</HiddenSlides>
  <MMClips>15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Calibri</vt:lpstr>
      <vt:lpstr>Calibri Light</vt:lpstr>
      <vt:lpstr>Helvetica Neue</vt:lpstr>
      <vt:lpstr>Oswald</vt:lpstr>
      <vt:lpstr>Oswald SemiBold</vt:lpstr>
      <vt:lpstr>Roboto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Visualin</dc:creator>
  <cp:lastModifiedBy>Max Lembke</cp:lastModifiedBy>
  <cp:revision>94</cp:revision>
  <dcterms:created xsi:type="dcterms:W3CDTF">2019-07-30T11:40:20Z</dcterms:created>
  <dcterms:modified xsi:type="dcterms:W3CDTF">2021-01-20T18:56:02Z</dcterms:modified>
</cp:coreProperties>
</file>

<file path=docProps/thumbnail.jpeg>
</file>